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7" r:id="rId4"/>
    <p:sldId id="257" r:id="rId5"/>
    <p:sldId id="262" r:id="rId6"/>
    <p:sldId id="261" r:id="rId7"/>
    <p:sldId id="260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15" autoAdjust="0"/>
  </p:normalViewPr>
  <p:slideViewPr>
    <p:cSldViewPr>
      <p:cViewPr varScale="1">
        <p:scale>
          <a:sx n="47" d="100"/>
          <a:sy n="47" d="100"/>
        </p:scale>
        <p:origin x="-6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1FBFD7-D888-46A5-9C48-929238A7B19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02F2945-0ECF-4E65-ABC3-81B74F987BCB}">
      <dgm:prSet phldrT="[Texto]"/>
      <dgm:spPr/>
      <dgm:t>
        <a:bodyPr/>
        <a:lstStyle/>
        <a:p>
          <a:r>
            <a:rPr lang="es-CO" dirty="0" smtClean="0"/>
            <a:t>MEDICINA</a:t>
          </a:r>
          <a:endParaRPr lang="es-CO" dirty="0"/>
        </a:p>
      </dgm:t>
    </dgm:pt>
    <dgm:pt modelId="{459BEC46-B1CA-45F1-AAA7-B3801F54D567}" type="parTrans" cxnId="{6AD254E0-F29B-4F78-A953-3574B63F3DE1}">
      <dgm:prSet/>
      <dgm:spPr/>
      <dgm:t>
        <a:bodyPr/>
        <a:lstStyle/>
        <a:p>
          <a:endParaRPr lang="es-CO"/>
        </a:p>
      </dgm:t>
    </dgm:pt>
    <dgm:pt modelId="{BF682E48-217B-40C0-B4B8-84F48B499E59}" type="sibTrans" cxnId="{6AD254E0-F29B-4F78-A953-3574B63F3DE1}">
      <dgm:prSet/>
      <dgm:spPr/>
      <dgm:t>
        <a:bodyPr/>
        <a:lstStyle/>
        <a:p>
          <a:endParaRPr lang="es-CO"/>
        </a:p>
      </dgm:t>
    </dgm:pt>
    <dgm:pt modelId="{78DE8294-7C9C-4797-9A7D-3E088F305800}">
      <dgm:prSet phldrT="[Texto]"/>
      <dgm:spPr/>
      <dgm:t>
        <a:bodyPr/>
        <a:lstStyle/>
        <a:p>
          <a:r>
            <a:rPr lang="es-CO" dirty="0" smtClean="0"/>
            <a:t>RAMA </a:t>
          </a:r>
          <a:endParaRPr lang="es-CO" dirty="0"/>
        </a:p>
      </dgm:t>
    </dgm:pt>
    <dgm:pt modelId="{53DBC087-54C1-422C-8BB9-6DBB4D84F627}" type="parTrans" cxnId="{CF988782-3FF0-46B8-A2E2-6B779CDD0BEC}">
      <dgm:prSet/>
      <dgm:spPr/>
      <dgm:t>
        <a:bodyPr/>
        <a:lstStyle/>
        <a:p>
          <a:endParaRPr lang="es-CO"/>
        </a:p>
      </dgm:t>
    </dgm:pt>
    <dgm:pt modelId="{70446BC8-8468-4EB2-8ADF-1876AB99312D}" type="sibTrans" cxnId="{CF988782-3FF0-46B8-A2E2-6B779CDD0BEC}">
      <dgm:prSet/>
      <dgm:spPr/>
      <dgm:t>
        <a:bodyPr/>
        <a:lstStyle/>
        <a:p>
          <a:endParaRPr lang="es-CO"/>
        </a:p>
      </dgm:t>
    </dgm:pt>
    <dgm:pt modelId="{A0779CBA-D124-4F16-A29C-23DCE8D8AD1E}">
      <dgm:prSet phldrT="[Texto]"/>
      <dgm:spPr/>
      <dgm:t>
        <a:bodyPr/>
        <a:lstStyle/>
        <a:p>
          <a:r>
            <a:rPr lang="es-CO" dirty="0" smtClean="0"/>
            <a:t>CIENCIA DE LA SALUD</a:t>
          </a:r>
          <a:endParaRPr lang="es-CO" dirty="0"/>
        </a:p>
      </dgm:t>
    </dgm:pt>
    <dgm:pt modelId="{3DD91306-DB95-4042-89F2-C3E4A9330798}" type="parTrans" cxnId="{BD76414C-0DD3-40D6-ABF5-C71BE8FEA3A8}">
      <dgm:prSet/>
      <dgm:spPr/>
      <dgm:t>
        <a:bodyPr/>
        <a:lstStyle/>
        <a:p>
          <a:endParaRPr lang="es-CO"/>
        </a:p>
      </dgm:t>
    </dgm:pt>
    <dgm:pt modelId="{E1985B41-9C31-492F-BA46-8E797A2A5727}" type="sibTrans" cxnId="{BD76414C-0DD3-40D6-ABF5-C71BE8FEA3A8}">
      <dgm:prSet/>
      <dgm:spPr/>
      <dgm:t>
        <a:bodyPr/>
        <a:lstStyle/>
        <a:p>
          <a:endParaRPr lang="es-CO"/>
        </a:p>
      </dgm:t>
    </dgm:pt>
    <dgm:pt modelId="{FDC8F155-ABBF-4BA3-9949-DE5586934591}">
      <dgm:prSet phldrT="[Texto]"/>
      <dgm:spPr/>
      <dgm:t>
        <a:bodyPr/>
        <a:lstStyle/>
        <a:p>
          <a:r>
            <a:rPr lang="es-CO" dirty="0" smtClean="0"/>
            <a:t>SALUD HUMANA</a:t>
          </a:r>
          <a:endParaRPr lang="es-CO" dirty="0"/>
        </a:p>
      </dgm:t>
    </dgm:pt>
    <dgm:pt modelId="{97ED968B-765D-48B5-91DE-2D6421E5B4EB}" type="parTrans" cxnId="{8F90C682-9324-4B87-98A6-AFBECB2F06ED}">
      <dgm:prSet/>
      <dgm:spPr/>
      <dgm:t>
        <a:bodyPr/>
        <a:lstStyle/>
        <a:p>
          <a:endParaRPr lang="es-CO"/>
        </a:p>
      </dgm:t>
    </dgm:pt>
    <dgm:pt modelId="{D0633CD6-2736-4D9B-B3D7-69F3FAB947CA}" type="sibTrans" cxnId="{8F90C682-9324-4B87-98A6-AFBECB2F06ED}">
      <dgm:prSet/>
      <dgm:spPr/>
      <dgm:t>
        <a:bodyPr/>
        <a:lstStyle/>
        <a:p>
          <a:endParaRPr lang="es-CO"/>
        </a:p>
      </dgm:t>
    </dgm:pt>
    <dgm:pt modelId="{175B28E8-E7C1-417B-99B9-56737DD567F2}">
      <dgm:prSet phldrT="[Texto]"/>
      <dgm:spPr/>
      <dgm:t>
        <a:bodyPr/>
        <a:lstStyle/>
        <a:p>
          <a:r>
            <a:rPr lang="es-CO" dirty="0" smtClean="0"/>
            <a:t>DIAGNOSTICAR</a:t>
          </a:r>
          <a:endParaRPr lang="es-CO" dirty="0"/>
        </a:p>
      </dgm:t>
    </dgm:pt>
    <dgm:pt modelId="{A0F3B53D-F2C2-4C3A-B80D-C33A3483F1EF}" type="parTrans" cxnId="{9CE64540-A80A-4701-8A74-2E60E87B01F2}">
      <dgm:prSet/>
      <dgm:spPr/>
      <dgm:t>
        <a:bodyPr/>
        <a:lstStyle/>
        <a:p>
          <a:endParaRPr lang="es-CO"/>
        </a:p>
      </dgm:t>
    </dgm:pt>
    <dgm:pt modelId="{256C2938-632E-450A-B653-44182FB8E92F}" type="sibTrans" cxnId="{9CE64540-A80A-4701-8A74-2E60E87B01F2}">
      <dgm:prSet/>
      <dgm:spPr/>
      <dgm:t>
        <a:bodyPr/>
        <a:lstStyle/>
        <a:p>
          <a:endParaRPr lang="es-CO"/>
        </a:p>
      </dgm:t>
    </dgm:pt>
    <dgm:pt modelId="{BF7F2958-AF1B-4D61-91BC-9B77E9790A64}">
      <dgm:prSet phldrT="[Texto]"/>
      <dgm:spPr/>
      <dgm:t>
        <a:bodyPr/>
        <a:lstStyle/>
        <a:p>
          <a:r>
            <a:rPr lang="es-CO" dirty="0" smtClean="0"/>
            <a:t>ENFERMEDADES</a:t>
          </a:r>
          <a:endParaRPr lang="es-CO" dirty="0"/>
        </a:p>
      </dgm:t>
    </dgm:pt>
    <dgm:pt modelId="{03AC3210-C78D-4383-8DEA-AD4237617D1A}" type="parTrans" cxnId="{257FECFD-465B-4598-852F-4E50E1C2B54B}">
      <dgm:prSet/>
      <dgm:spPr/>
      <dgm:t>
        <a:bodyPr/>
        <a:lstStyle/>
        <a:p>
          <a:endParaRPr lang="es-CO"/>
        </a:p>
      </dgm:t>
    </dgm:pt>
    <dgm:pt modelId="{8CA29D0B-37B6-43EC-87D2-D6963255D15E}" type="sibTrans" cxnId="{257FECFD-465B-4598-852F-4E50E1C2B54B}">
      <dgm:prSet/>
      <dgm:spPr/>
      <dgm:t>
        <a:bodyPr/>
        <a:lstStyle/>
        <a:p>
          <a:endParaRPr lang="es-CO"/>
        </a:p>
      </dgm:t>
    </dgm:pt>
    <dgm:pt modelId="{FCC23AB2-A21B-44C8-8FE1-6551D28DC8AB}" type="pres">
      <dgm:prSet presAssocID="{7A1FBFD7-D888-46A5-9C48-929238A7B19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34A77C-0DB1-4EB3-8262-BCDD7FF1E391}" type="pres">
      <dgm:prSet presAssocID="{A02F2945-0ECF-4E65-ABC3-81B74F987BCB}" presName="hierRoot1" presStyleCnt="0"/>
      <dgm:spPr/>
    </dgm:pt>
    <dgm:pt modelId="{39324F23-3E50-4CB2-8C5B-58E6A5A34AF7}" type="pres">
      <dgm:prSet presAssocID="{A02F2945-0ECF-4E65-ABC3-81B74F987BCB}" presName="composite" presStyleCnt="0"/>
      <dgm:spPr/>
    </dgm:pt>
    <dgm:pt modelId="{36B5656C-AE74-4A4C-9548-3FDE2E0399C4}" type="pres">
      <dgm:prSet presAssocID="{A02F2945-0ECF-4E65-ABC3-81B74F987BCB}" presName="background" presStyleLbl="node0" presStyleIdx="0" presStyleCnt="1"/>
      <dgm:spPr/>
    </dgm:pt>
    <dgm:pt modelId="{F019CA42-2038-42EB-8023-98B190DEE67A}" type="pres">
      <dgm:prSet presAssocID="{A02F2945-0ECF-4E65-ABC3-81B74F987BCB}" presName="text" presStyleLbl="fgAcc0" presStyleIdx="0" presStyleCnt="1">
        <dgm:presLayoutVars>
          <dgm:chPref val="3"/>
        </dgm:presLayoutVars>
      </dgm:prSet>
      <dgm:spPr/>
    </dgm:pt>
    <dgm:pt modelId="{1EA049B6-3D4C-401C-A1AA-02973F434A49}" type="pres">
      <dgm:prSet presAssocID="{A02F2945-0ECF-4E65-ABC3-81B74F987BCB}" presName="hierChild2" presStyleCnt="0"/>
      <dgm:spPr/>
    </dgm:pt>
    <dgm:pt modelId="{F3829E11-7D7A-4003-9753-E717591E6611}" type="pres">
      <dgm:prSet presAssocID="{53DBC087-54C1-422C-8BB9-6DBB4D84F627}" presName="Name10" presStyleLbl="parChTrans1D2" presStyleIdx="0" presStyleCnt="2"/>
      <dgm:spPr/>
    </dgm:pt>
    <dgm:pt modelId="{50F24CC8-625F-44F8-B0B7-93EC9C909E9D}" type="pres">
      <dgm:prSet presAssocID="{78DE8294-7C9C-4797-9A7D-3E088F305800}" presName="hierRoot2" presStyleCnt="0"/>
      <dgm:spPr/>
    </dgm:pt>
    <dgm:pt modelId="{FA784981-E10B-4DE0-92DA-88BF11B1D157}" type="pres">
      <dgm:prSet presAssocID="{78DE8294-7C9C-4797-9A7D-3E088F305800}" presName="composite2" presStyleCnt="0"/>
      <dgm:spPr/>
    </dgm:pt>
    <dgm:pt modelId="{4F313AF7-25E5-4C67-A909-ABCF7D081296}" type="pres">
      <dgm:prSet presAssocID="{78DE8294-7C9C-4797-9A7D-3E088F305800}" presName="background2" presStyleLbl="node2" presStyleIdx="0" presStyleCnt="2"/>
      <dgm:spPr/>
    </dgm:pt>
    <dgm:pt modelId="{17360ACF-2DA5-409E-97B7-00E9888CA1F4}" type="pres">
      <dgm:prSet presAssocID="{78DE8294-7C9C-4797-9A7D-3E088F30580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25395F6-D199-494C-919D-98075061B048}" type="pres">
      <dgm:prSet presAssocID="{78DE8294-7C9C-4797-9A7D-3E088F305800}" presName="hierChild3" presStyleCnt="0"/>
      <dgm:spPr/>
    </dgm:pt>
    <dgm:pt modelId="{33F547F0-3CFB-4DD8-959B-F4A0F809A83F}" type="pres">
      <dgm:prSet presAssocID="{3DD91306-DB95-4042-89F2-C3E4A9330798}" presName="Name17" presStyleLbl="parChTrans1D3" presStyleIdx="0" presStyleCnt="3"/>
      <dgm:spPr/>
    </dgm:pt>
    <dgm:pt modelId="{7AAF2832-2431-4A7B-B462-CD6706F2CDEE}" type="pres">
      <dgm:prSet presAssocID="{A0779CBA-D124-4F16-A29C-23DCE8D8AD1E}" presName="hierRoot3" presStyleCnt="0"/>
      <dgm:spPr/>
    </dgm:pt>
    <dgm:pt modelId="{3F64B990-A077-467F-A598-AE8FF72B7AB9}" type="pres">
      <dgm:prSet presAssocID="{A0779CBA-D124-4F16-A29C-23DCE8D8AD1E}" presName="composite3" presStyleCnt="0"/>
      <dgm:spPr/>
    </dgm:pt>
    <dgm:pt modelId="{265F6CAA-DC22-497B-B4F1-8276A1CDD5A1}" type="pres">
      <dgm:prSet presAssocID="{A0779CBA-D124-4F16-A29C-23DCE8D8AD1E}" presName="background3" presStyleLbl="node3" presStyleIdx="0" presStyleCnt="3"/>
      <dgm:spPr/>
    </dgm:pt>
    <dgm:pt modelId="{68564651-9691-42F2-96E0-35D90FC3E8F0}" type="pres">
      <dgm:prSet presAssocID="{A0779CBA-D124-4F16-A29C-23DCE8D8AD1E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D4B28B8-086A-4E0A-BF53-B094233097ED}" type="pres">
      <dgm:prSet presAssocID="{A0779CBA-D124-4F16-A29C-23DCE8D8AD1E}" presName="hierChild4" presStyleCnt="0"/>
      <dgm:spPr/>
    </dgm:pt>
    <dgm:pt modelId="{82BCC9A5-5623-48D7-9D6E-2A77181456DC}" type="pres">
      <dgm:prSet presAssocID="{97ED968B-765D-48B5-91DE-2D6421E5B4EB}" presName="Name17" presStyleLbl="parChTrans1D3" presStyleIdx="1" presStyleCnt="3"/>
      <dgm:spPr/>
    </dgm:pt>
    <dgm:pt modelId="{68FAE871-2914-4CF4-96F1-1062D4A5A314}" type="pres">
      <dgm:prSet presAssocID="{FDC8F155-ABBF-4BA3-9949-DE5586934591}" presName="hierRoot3" presStyleCnt="0"/>
      <dgm:spPr/>
    </dgm:pt>
    <dgm:pt modelId="{104606E1-066F-479D-AEAF-D53E3822A94D}" type="pres">
      <dgm:prSet presAssocID="{FDC8F155-ABBF-4BA3-9949-DE5586934591}" presName="composite3" presStyleCnt="0"/>
      <dgm:spPr/>
    </dgm:pt>
    <dgm:pt modelId="{46B69652-FC36-407A-97AF-CF854A120D44}" type="pres">
      <dgm:prSet presAssocID="{FDC8F155-ABBF-4BA3-9949-DE5586934591}" presName="background3" presStyleLbl="node3" presStyleIdx="1" presStyleCnt="3"/>
      <dgm:spPr/>
    </dgm:pt>
    <dgm:pt modelId="{B8DDE607-E32E-4B17-8832-5A530B70FB3E}" type="pres">
      <dgm:prSet presAssocID="{FDC8F155-ABBF-4BA3-9949-DE5586934591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E91D6FE-1C7B-4BFA-A149-9A38A5019B81}" type="pres">
      <dgm:prSet presAssocID="{FDC8F155-ABBF-4BA3-9949-DE5586934591}" presName="hierChild4" presStyleCnt="0"/>
      <dgm:spPr/>
    </dgm:pt>
    <dgm:pt modelId="{C7B2DCF8-F623-4050-B9D3-E8B8391F8CD6}" type="pres">
      <dgm:prSet presAssocID="{A0F3B53D-F2C2-4C3A-B80D-C33A3483F1EF}" presName="Name10" presStyleLbl="parChTrans1D2" presStyleIdx="1" presStyleCnt="2"/>
      <dgm:spPr/>
    </dgm:pt>
    <dgm:pt modelId="{4E26F9A1-D80D-4D8B-B516-DED6E224D913}" type="pres">
      <dgm:prSet presAssocID="{175B28E8-E7C1-417B-99B9-56737DD567F2}" presName="hierRoot2" presStyleCnt="0"/>
      <dgm:spPr/>
    </dgm:pt>
    <dgm:pt modelId="{AA80855F-551B-43B9-BD8A-073DC6B2361C}" type="pres">
      <dgm:prSet presAssocID="{175B28E8-E7C1-417B-99B9-56737DD567F2}" presName="composite2" presStyleCnt="0"/>
      <dgm:spPr/>
    </dgm:pt>
    <dgm:pt modelId="{7AFFCD19-5022-4186-8040-8123D7D9A3F1}" type="pres">
      <dgm:prSet presAssocID="{175B28E8-E7C1-417B-99B9-56737DD567F2}" presName="background2" presStyleLbl="node2" presStyleIdx="1" presStyleCnt="2"/>
      <dgm:spPr/>
    </dgm:pt>
    <dgm:pt modelId="{DFAF87C4-0033-4745-B79A-5CBF9F33EAB3}" type="pres">
      <dgm:prSet presAssocID="{175B28E8-E7C1-417B-99B9-56737DD567F2}" presName="text2" presStyleLbl="fgAcc2" presStyleIdx="1" presStyleCnt="2">
        <dgm:presLayoutVars>
          <dgm:chPref val="3"/>
        </dgm:presLayoutVars>
      </dgm:prSet>
      <dgm:spPr/>
    </dgm:pt>
    <dgm:pt modelId="{2AFEAC87-6CAA-433E-9569-C76B4EC6A9BA}" type="pres">
      <dgm:prSet presAssocID="{175B28E8-E7C1-417B-99B9-56737DD567F2}" presName="hierChild3" presStyleCnt="0"/>
      <dgm:spPr/>
    </dgm:pt>
    <dgm:pt modelId="{E3288953-A523-4799-A38E-E71C5D586577}" type="pres">
      <dgm:prSet presAssocID="{03AC3210-C78D-4383-8DEA-AD4237617D1A}" presName="Name17" presStyleLbl="parChTrans1D3" presStyleIdx="2" presStyleCnt="3"/>
      <dgm:spPr/>
    </dgm:pt>
    <dgm:pt modelId="{27B1F5C4-7C88-4E1F-8A66-996FF2C53A18}" type="pres">
      <dgm:prSet presAssocID="{BF7F2958-AF1B-4D61-91BC-9B77E9790A64}" presName="hierRoot3" presStyleCnt="0"/>
      <dgm:spPr/>
    </dgm:pt>
    <dgm:pt modelId="{A94ED1AC-45FF-46FC-8B4C-EC160F7A00D0}" type="pres">
      <dgm:prSet presAssocID="{BF7F2958-AF1B-4D61-91BC-9B77E9790A64}" presName="composite3" presStyleCnt="0"/>
      <dgm:spPr/>
    </dgm:pt>
    <dgm:pt modelId="{C044B06F-34A7-4C08-8FDB-268442ADA324}" type="pres">
      <dgm:prSet presAssocID="{BF7F2958-AF1B-4D61-91BC-9B77E9790A64}" presName="background3" presStyleLbl="node3" presStyleIdx="2" presStyleCnt="3"/>
      <dgm:spPr/>
    </dgm:pt>
    <dgm:pt modelId="{1B2EDB51-2D81-470D-B872-90636F857A3D}" type="pres">
      <dgm:prSet presAssocID="{BF7F2958-AF1B-4D61-91BC-9B77E9790A64}" presName="text3" presStyleLbl="fgAcc3" presStyleIdx="2" presStyleCnt="3">
        <dgm:presLayoutVars>
          <dgm:chPref val="3"/>
        </dgm:presLayoutVars>
      </dgm:prSet>
      <dgm:spPr/>
    </dgm:pt>
    <dgm:pt modelId="{01E0E04B-5B52-4186-8426-BE3EB45B7EE7}" type="pres">
      <dgm:prSet presAssocID="{BF7F2958-AF1B-4D61-91BC-9B77E9790A64}" presName="hierChild4" presStyleCnt="0"/>
      <dgm:spPr/>
    </dgm:pt>
  </dgm:ptLst>
  <dgm:cxnLst>
    <dgm:cxn modelId="{8C726572-E11E-4C7B-B611-980BC46775CC}" type="presOf" srcId="{78DE8294-7C9C-4797-9A7D-3E088F305800}" destId="{17360ACF-2DA5-409E-97B7-00E9888CA1F4}" srcOrd="0" destOrd="0" presId="urn:microsoft.com/office/officeart/2005/8/layout/hierarchy1"/>
    <dgm:cxn modelId="{091280CA-305F-41CB-B148-2377EC501768}" type="presOf" srcId="{FDC8F155-ABBF-4BA3-9949-DE5586934591}" destId="{B8DDE607-E32E-4B17-8832-5A530B70FB3E}" srcOrd="0" destOrd="0" presId="urn:microsoft.com/office/officeart/2005/8/layout/hierarchy1"/>
    <dgm:cxn modelId="{257FECFD-465B-4598-852F-4E50E1C2B54B}" srcId="{175B28E8-E7C1-417B-99B9-56737DD567F2}" destId="{BF7F2958-AF1B-4D61-91BC-9B77E9790A64}" srcOrd="0" destOrd="0" parTransId="{03AC3210-C78D-4383-8DEA-AD4237617D1A}" sibTransId="{8CA29D0B-37B6-43EC-87D2-D6963255D15E}"/>
    <dgm:cxn modelId="{CF988782-3FF0-46B8-A2E2-6B779CDD0BEC}" srcId="{A02F2945-0ECF-4E65-ABC3-81B74F987BCB}" destId="{78DE8294-7C9C-4797-9A7D-3E088F305800}" srcOrd="0" destOrd="0" parTransId="{53DBC087-54C1-422C-8BB9-6DBB4D84F627}" sibTransId="{70446BC8-8468-4EB2-8ADF-1876AB99312D}"/>
    <dgm:cxn modelId="{A5E6D74A-DBE3-47B2-9F69-B3279804A359}" type="presOf" srcId="{97ED968B-765D-48B5-91DE-2D6421E5B4EB}" destId="{82BCC9A5-5623-48D7-9D6E-2A77181456DC}" srcOrd="0" destOrd="0" presId="urn:microsoft.com/office/officeart/2005/8/layout/hierarchy1"/>
    <dgm:cxn modelId="{278295C5-72AA-4681-AAAF-DCB29AB56679}" type="presOf" srcId="{A0779CBA-D124-4F16-A29C-23DCE8D8AD1E}" destId="{68564651-9691-42F2-96E0-35D90FC3E8F0}" srcOrd="0" destOrd="0" presId="urn:microsoft.com/office/officeart/2005/8/layout/hierarchy1"/>
    <dgm:cxn modelId="{9CE64540-A80A-4701-8A74-2E60E87B01F2}" srcId="{A02F2945-0ECF-4E65-ABC3-81B74F987BCB}" destId="{175B28E8-E7C1-417B-99B9-56737DD567F2}" srcOrd="1" destOrd="0" parTransId="{A0F3B53D-F2C2-4C3A-B80D-C33A3483F1EF}" sibTransId="{256C2938-632E-450A-B653-44182FB8E92F}"/>
    <dgm:cxn modelId="{8F90C682-9324-4B87-98A6-AFBECB2F06ED}" srcId="{78DE8294-7C9C-4797-9A7D-3E088F305800}" destId="{FDC8F155-ABBF-4BA3-9949-DE5586934591}" srcOrd="1" destOrd="0" parTransId="{97ED968B-765D-48B5-91DE-2D6421E5B4EB}" sibTransId="{D0633CD6-2736-4D9B-B3D7-69F3FAB947CA}"/>
    <dgm:cxn modelId="{839CE81A-2140-4D61-9143-947BF55E125A}" type="presOf" srcId="{A02F2945-0ECF-4E65-ABC3-81B74F987BCB}" destId="{F019CA42-2038-42EB-8023-98B190DEE67A}" srcOrd="0" destOrd="0" presId="urn:microsoft.com/office/officeart/2005/8/layout/hierarchy1"/>
    <dgm:cxn modelId="{BD76414C-0DD3-40D6-ABF5-C71BE8FEA3A8}" srcId="{78DE8294-7C9C-4797-9A7D-3E088F305800}" destId="{A0779CBA-D124-4F16-A29C-23DCE8D8AD1E}" srcOrd="0" destOrd="0" parTransId="{3DD91306-DB95-4042-89F2-C3E4A9330798}" sibTransId="{E1985B41-9C31-492F-BA46-8E797A2A5727}"/>
    <dgm:cxn modelId="{C01C63C7-4E74-46F4-AAFC-83C67972578B}" type="presOf" srcId="{7A1FBFD7-D888-46A5-9C48-929238A7B19B}" destId="{FCC23AB2-A21B-44C8-8FE1-6551D28DC8AB}" srcOrd="0" destOrd="0" presId="urn:microsoft.com/office/officeart/2005/8/layout/hierarchy1"/>
    <dgm:cxn modelId="{93E18361-2074-4C2A-8298-B706AB1CC98A}" type="presOf" srcId="{03AC3210-C78D-4383-8DEA-AD4237617D1A}" destId="{E3288953-A523-4799-A38E-E71C5D586577}" srcOrd="0" destOrd="0" presId="urn:microsoft.com/office/officeart/2005/8/layout/hierarchy1"/>
    <dgm:cxn modelId="{E09EEE73-5B5E-4A17-B5D7-CDA901573C4A}" type="presOf" srcId="{3DD91306-DB95-4042-89F2-C3E4A9330798}" destId="{33F547F0-3CFB-4DD8-959B-F4A0F809A83F}" srcOrd="0" destOrd="0" presId="urn:microsoft.com/office/officeart/2005/8/layout/hierarchy1"/>
    <dgm:cxn modelId="{6779F633-ACC3-454D-9842-22222C610E5A}" type="presOf" srcId="{BF7F2958-AF1B-4D61-91BC-9B77E9790A64}" destId="{1B2EDB51-2D81-470D-B872-90636F857A3D}" srcOrd="0" destOrd="0" presId="urn:microsoft.com/office/officeart/2005/8/layout/hierarchy1"/>
    <dgm:cxn modelId="{0056A145-381F-4D2A-941A-D7314212A9C2}" type="presOf" srcId="{A0F3B53D-F2C2-4C3A-B80D-C33A3483F1EF}" destId="{C7B2DCF8-F623-4050-B9D3-E8B8391F8CD6}" srcOrd="0" destOrd="0" presId="urn:microsoft.com/office/officeart/2005/8/layout/hierarchy1"/>
    <dgm:cxn modelId="{6AD254E0-F29B-4F78-A953-3574B63F3DE1}" srcId="{7A1FBFD7-D888-46A5-9C48-929238A7B19B}" destId="{A02F2945-0ECF-4E65-ABC3-81B74F987BCB}" srcOrd="0" destOrd="0" parTransId="{459BEC46-B1CA-45F1-AAA7-B3801F54D567}" sibTransId="{BF682E48-217B-40C0-B4B8-84F48B499E59}"/>
    <dgm:cxn modelId="{75F0D6E3-0499-4506-8F9D-11CEEF78FAA4}" type="presOf" srcId="{175B28E8-E7C1-417B-99B9-56737DD567F2}" destId="{DFAF87C4-0033-4745-B79A-5CBF9F33EAB3}" srcOrd="0" destOrd="0" presId="urn:microsoft.com/office/officeart/2005/8/layout/hierarchy1"/>
    <dgm:cxn modelId="{1AE46597-A757-4422-8785-E6AE659AF1AB}" type="presOf" srcId="{53DBC087-54C1-422C-8BB9-6DBB4D84F627}" destId="{F3829E11-7D7A-4003-9753-E717591E6611}" srcOrd="0" destOrd="0" presId="urn:microsoft.com/office/officeart/2005/8/layout/hierarchy1"/>
    <dgm:cxn modelId="{65962C6F-3E8B-40FC-88D8-558E5D0410EC}" type="presParOf" srcId="{FCC23AB2-A21B-44C8-8FE1-6551D28DC8AB}" destId="{EF34A77C-0DB1-4EB3-8262-BCDD7FF1E391}" srcOrd="0" destOrd="0" presId="urn:microsoft.com/office/officeart/2005/8/layout/hierarchy1"/>
    <dgm:cxn modelId="{6FC8D2C7-813E-4C72-92FD-E101380CB4E0}" type="presParOf" srcId="{EF34A77C-0DB1-4EB3-8262-BCDD7FF1E391}" destId="{39324F23-3E50-4CB2-8C5B-58E6A5A34AF7}" srcOrd="0" destOrd="0" presId="urn:microsoft.com/office/officeart/2005/8/layout/hierarchy1"/>
    <dgm:cxn modelId="{FA71DD27-9AF5-48A5-B37F-5926D51AD7F2}" type="presParOf" srcId="{39324F23-3E50-4CB2-8C5B-58E6A5A34AF7}" destId="{36B5656C-AE74-4A4C-9548-3FDE2E0399C4}" srcOrd="0" destOrd="0" presId="urn:microsoft.com/office/officeart/2005/8/layout/hierarchy1"/>
    <dgm:cxn modelId="{0ED86474-2310-4AF9-BFD8-395AED733252}" type="presParOf" srcId="{39324F23-3E50-4CB2-8C5B-58E6A5A34AF7}" destId="{F019CA42-2038-42EB-8023-98B190DEE67A}" srcOrd="1" destOrd="0" presId="urn:microsoft.com/office/officeart/2005/8/layout/hierarchy1"/>
    <dgm:cxn modelId="{1193FA35-9D8C-48A0-B019-75C396876D70}" type="presParOf" srcId="{EF34A77C-0DB1-4EB3-8262-BCDD7FF1E391}" destId="{1EA049B6-3D4C-401C-A1AA-02973F434A49}" srcOrd="1" destOrd="0" presId="urn:microsoft.com/office/officeart/2005/8/layout/hierarchy1"/>
    <dgm:cxn modelId="{C9E37999-FEB2-4C4E-B808-9C731D18CE47}" type="presParOf" srcId="{1EA049B6-3D4C-401C-A1AA-02973F434A49}" destId="{F3829E11-7D7A-4003-9753-E717591E6611}" srcOrd="0" destOrd="0" presId="urn:microsoft.com/office/officeart/2005/8/layout/hierarchy1"/>
    <dgm:cxn modelId="{A2EA3C48-7925-483E-B88F-F18FD0D833E0}" type="presParOf" srcId="{1EA049B6-3D4C-401C-A1AA-02973F434A49}" destId="{50F24CC8-625F-44F8-B0B7-93EC9C909E9D}" srcOrd="1" destOrd="0" presId="urn:microsoft.com/office/officeart/2005/8/layout/hierarchy1"/>
    <dgm:cxn modelId="{3C20ACEB-D94E-4651-81CA-14034A259E07}" type="presParOf" srcId="{50F24CC8-625F-44F8-B0B7-93EC9C909E9D}" destId="{FA784981-E10B-4DE0-92DA-88BF11B1D157}" srcOrd="0" destOrd="0" presId="urn:microsoft.com/office/officeart/2005/8/layout/hierarchy1"/>
    <dgm:cxn modelId="{29A2F196-0F98-4B73-9118-1636D893040A}" type="presParOf" srcId="{FA784981-E10B-4DE0-92DA-88BF11B1D157}" destId="{4F313AF7-25E5-4C67-A909-ABCF7D081296}" srcOrd="0" destOrd="0" presId="urn:microsoft.com/office/officeart/2005/8/layout/hierarchy1"/>
    <dgm:cxn modelId="{D1DEDADA-4C9B-471E-B243-47D021C4042A}" type="presParOf" srcId="{FA784981-E10B-4DE0-92DA-88BF11B1D157}" destId="{17360ACF-2DA5-409E-97B7-00E9888CA1F4}" srcOrd="1" destOrd="0" presId="urn:microsoft.com/office/officeart/2005/8/layout/hierarchy1"/>
    <dgm:cxn modelId="{C28FB1D8-9C1D-4996-AA41-4C616BDD7268}" type="presParOf" srcId="{50F24CC8-625F-44F8-B0B7-93EC9C909E9D}" destId="{925395F6-D199-494C-919D-98075061B048}" srcOrd="1" destOrd="0" presId="urn:microsoft.com/office/officeart/2005/8/layout/hierarchy1"/>
    <dgm:cxn modelId="{6528AB11-F1A6-4AFE-9D92-42F4BBF7D372}" type="presParOf" srcId="{925395F6-D199-494C-919D-98075061B048}" destId="{33F547F0-3CFB-4DD8-959B-F4A0F809A83F}" srcOrd="0" destOrd="0" presId="urn:microsoft.com/office/officeart/2005/8/layout/hierarchy1"/>
    <dgm:cxn modelId="{0867307E-3CDD-4BF8-B44E-41D16AE0C6E8}" type="presParOf" srcId="{925395F6-D199-494C-919D-98075061B048}" destId="{7AAF2832-2431-4A7B-B462-CD6706F2CDEE}" srcOrd="1" destOrd="0" presId="urn:microsoft.com/office/officeart/2005/8/layout/hierarchy1"/>
    <dgm:cxn modelId="{2D383625-93A3-4CF3-BA3A-EA4CE7D87C37}" type="presParOf" srcId="{7AAF2832-2431-4A7B-B462-CD6706F2CDEE}" destId="{3F64B990-A077-467F-A598-AE8FF72B7AB9}" srcOrd="0" destOrd="0" presId="urn:microsoft.com/office/officeart/2005/8/layout/hierarchy1"/>
    <dgm:cxn modelId="{167B6DCC-EC71-45FB-BC56-24965F4C2639}" type="presParOf" srcId="{3F64B990-A077-467F-A598-AE8FF72B7AB9}" destId="{265F6CAA-DC22-497B-B4F1-8276A1CDD5A1}" srcOrd="0" destOrd="0" presId="urn:microsoft.com/office/officeart/2005/8/layout/hierarchy1"/>
    <dgm:cxn modelId="{E3E51426-6B67-452F-8938-77E8BFAC461E}" type="presParOf" srcId="{3F64B990-A077-467F-A598-AE8FF72B7AB9}" destId="{68564651-9691-42F2-96E0-35D90FC3E8F0}" srcOrd="1" destOrd="0" presId="urn:microsoft.com/office/officeart/2005/8/layout/hierarchy1"/>
    <dgm:cxn modelId="{88F59D72-5E19-456F-969A-51C63FC63756}" type="presParOf" srcId="{7AAF2832-2431-4A7B-B462-CD6706F2CDEE}" destId="{ED4B28B8-086A-4E0A-BF53-B094233097ED}" srcOrd="1" destOrd="0" presId="urn:microsoft.com/office/officeart/2005/8/layout/hierarchy1"/>
    <dgm:cxn modelId="{59DFD5E5-9A77-4B6E-A9C1-FC6DF2281309}" type="presParOf" srcId="{925395F6-D199-494C-919D-98075061B048}" destId="{82BCC9A5-5623-48D7-9D6E-2A77181456DC}" srcOrd="2" destOrd="0" presId="urn:microsoft.com/office/officeart/2005/8/layout/hierarchy1"/>
    <dgm:cxn modelId="{C28D451C-28E9-43CD-8E96-CA3FEA4FA03F}" type="presParOf" srcId="{925395F6-D199-494C-919D-98075061B048}" destId="{68FAE871-2914-4CF4-96F1-1062D4A5A314}" srcOrd="3" destOrd="0" presId="urn:microsoft.com/office/officeart/2005/8/layout/hierarchy1"/>
    <dgm:cxn modelId="{639BA3D7-3B93-4100-9F2D-6EA119264857}" type="presParOf" srcId="{68FAE871-2914-4CF4-96F1-1062D4A5A314}" destId="{104606E1-066F-479D-AEAF-D53E3822A94D}" srcOrd="0" destOrd="0" presId="urn:microsoft.com/office/officeart/2005/8/layout/hierarchy1"/>
    <dgm:cxn modelId="{FF58388B-8572-43E2-A889-0678A14C1942}" type="presParOf" srcId="{104606E1-066F-479D-AEAF-D53E3822A94D}" destId="{46B69652-FC36-407A-97AF-CF854A120D44}" srcOrd="0" destOrd="0" presId="urn:microsoft.com/office/officeart/2005/8/layout/hierarchy1"/>
    <dgm:cxn modelId="{9F0A2039-0305-4AD8-AE40-0EC59053C778}" type="presParOf" srcId="{104606E1-066F-479D-AEAF-D53E3822A94D}" destId="{B8DDE607-E32E-4B17-8832-5A530B70FB3E}" srcOrd="1" destOrd="0" presId="urn:microsoft.com/office/officeart/2005/8/layout/hierarchy1"/>
    <dgm:cxn modelId="{A8418841-03C5-4D25-AEC4-7FC6FFB8FE4E}" type="presParOf" srcId="{68FAE871-2914-4CF4-96F1-1062D4A5A314}" destId="{CE91D6FE-1C7B-4BFA-A149-9A38A5019B81}" srcOrd="1" destOrd="0" presId="urn:microsoft.com/office/officeart/2005/8/layout/hierarchy1"/>
    <dgm:cxn modelId="{5CA63049-27C0-48B5-B707-3DB6F7199DAD}" type="presParOf" srcId="{1EA049B6-3D4C-401C-A1AA-02973F434A49}" destId="{C7B2DCF8-F623-4050-B9D3-E8B8391F8CD6}" srcOrd="2" destOrd="0" presId="urn:microsoft.com/office/officeart/2005/8/layout/hierarchy1"/>
    <dgm:cxn modelId="{5E215B7E-C0B8-483B-AF50-0E17A333EB00}" type="presParOf" srcId="{1EA049B6-3D4C-401C-A1AA-02973F434A49}" destId="{4E26F9A1-D80D-4D8B-B516-DED6E224D913}" srcOrd="3" destOrd="0" presId="urn:microsoft.com/office/officeart/2005/8/layout/hierarchy1"/>
    <dgm:cxn modelId="{FFF7EB8A-944A-4814-AB54-97F34111C682}" type="presParOf" srcId="{4E26F9A1-D80D-4D8B-B516-DED6E224D913}" destId="{AA80855F-551B-43B9-BD8A-073DC6B2361C}" srcOrd="0" destOrd="0" presId="urn:microsoft.com/office/officeart/2005/8/layout/hierarchy1"/>
    <dgm:cxn modelId="{68EE28D7-F1C7-4DC5-9324-230448CCEA68}" type="presParOf" srcId="{AA80855F-551B-43B9-BD8A-073DC6B2361C}" destId="{7AFFCD19-5022-4186-8040-8123D7D9A3F1}" srcOrd="0" destOrd="0" presId="urn:microsoft.com/office/officeart/2005/8/layout/hierarchy1"/>
    <dgm:cxn modelId="{C2C68556-2CCC-4048-86F6-FA5CB7EB5BAB}" type="presParOf" srcId="{AA80855F-551B-43B9-BD8A-073DC6B2361C}" destId="{DFAF87C4-0033-4745-B79A-5CBF9F33EAB3}" srcOrd="1" destOrd="0" presId="urn:microsoft.com/office/officeart/2005/8/layout/hierarchy1"/>
    <dgm:cxn modelId="{7C0C0DC8-613A-4DDA-8E7B-8ADD4779D004}" type="presParOf" srcId="{4E26F9A1-D80D-4D8B-B516-DED6E224D913}" destId="{2AFEAC87-6CAA-433E-9569-C76B4EC6A9BA}" srcOrd="1" destOrd="0" presId="urn:microsoft.com/office/officeart/2005/8/layout/hierarchy1"/>
    <dgm:cxn modelId="{59DE48E6-AB47-4A93-841D-0813CDFAB307}" type="presParOf" srcId="{2AFEAC87-6CAA-433E-9569-C76B4EC6A9BA}" destId="{E3288953-A523-4799-A38E-E71C5D586577}" srcOrd="0" destOrd="0" presId="urn:microsoft.com/office/officeart/2005/8/layout/hierarchy1"/>
    <dgm:cxn modelId="{D1010CD3-451C-4BAC-86E0-A2E51F2795EB}" type="presParOf" srcId="{2AFEAC87-6CAA-433E-9569-C76B4EC6A9BA}" destId="{27B1F5C4-7C88-4E1F-8A66-996FF2C53A18}" srcOrd="1" destOrd="0" presId="urn:microsoft.com/office/officeart/2005/8/layout/hierarchy1"/>
    <dgm:cxn modelId="{F1C4A706-EB57-4A03-BED6-E56F24E951E2}" type="presParOf" srcId="{27B1F5C4-7C88-4E1F-8A66-996FF2C53A18}" destId="{A94ED1AC-45FF-46FC-8B4C-EC160F7A00D0}" srcOrd="0" destOrd="0" presId="urn:microsoft.com/office/officeart/2005/8/layout/hierarchy1"/>
    <dgm:cxn modelId="{392456F6-DD4F-4CE9-BB72-082893192CDA}" type="presParOf" srcId="{A94ED1AC-45FF-46FC-8B4C-EC160F7A00D0}" destId="{C044B06F-34A7-4C08-8FDB-268442ADA324}" srcOrd="0" destOrd="0" presId="urn:microsoft.com/office/officeart/2005/8/layout/hierarchy1"/>
    <dgm:cxn modelId="{C1BA2DF3-EEB4-440B-9328-960F28D281BE}" type="presParOf" srcId="{A94ED1AC-45FF-46FC-8B4C-EC160F7A00D0}" destId="{1B2EDB51-2D81-470D-B872-90636F857A3D}" srcOrd="1" destOrd="0" presId="urn:microsoft.com/office/officeart/2005/8/layout/hierarchy1"/>
    <dgm:cxn modelId="{0472F0C8-5DA6-4AFE-B4AC-0FCDC7F6D626}" type="presParOf" srcId="{27B1F5C4-7C88-4E1F-8A66-996FF2C53A18}" destId="{01E0E04B-5B52-4186-8426-BE3EB45B7EE7}" srcOrd="1" destOrd="0" presId="urn:microsoft.com/office/officeart/2005/8/layout/hierarchy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A075648-7452-4361-AC73-C74A3AA57864}" type="doc">
      <dgm:prSet loTypeId="urn:microsoft.com/office/officeart/2005/8/layout/bProcess4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87110D1F-6870-402B-987E-D768E5E803B3}">
      <dgm:prSet phldrT="[Texto]"/>
      <dgm:spPr/>
      <dgm:t>
        <a:bodyPr/>
        <a:lstStyle/>
        <a:p>
          <a:r>
            <a:rPr lang="es-CO" dirty="0" smtClean="0">
              <a:ln/>
              <a:solidFill>
                <a:srgbClr val="FFFF00"/>
              </a:solidFill>
            </a:rPr>
            <a:t>ESTUDIO DE CIENCIAS BASICAS</a:t>
          </a:r>
          <a:endParaRPr lang="es-CO" dirty="0">
            <a:ln/>
            <a:solidFill>
              <a:srgbClr val="FFFF00"/>
            </a:solidFill>
          </a:endParaRPr>
        </a:p>
      </dgm:t>
    </dgm:pt>
    <dgm:pt modelId="{D45E1B34-8BD7-4BB3-A7D6-38F275FD1CBF}" type="parTrans" cxnId="{9C729356-E7C0-40F4-9007-E615E91FD626}">
      <dgm:prSet/>
      <dgm:spPr/>
      <dgm:t>
        <a:bodyPr/>
        <a:lstStyle/>
        <a:p>
          <a:endParaRPr lang="es-CO"/>
        </a:p>
      </dgm:t>
    </dgm:pt>
    <dgm:pt modelId="{FEF56E63-1E6B-4481-8674-0714BF39FF58}" type="sibTrans" cxnId="{9C729356-E7C0-40F4-9007-E615E91FD626}">
      <dgm:prSet/>
      <dgm:spPr/>
      <dgm:t>
        <a:bodyPr/>
        <a:lstStyle/>
        <a:p>
          <a:endParaRPr lang="es-CO"/>
        </a:p>
      </dgm:t>
    </dgm:pt>
    <dgm:pt modelId="{3AA8D0B1-2F86-4F41-8F10-E93C13325F38}">
      <dgm:prSet phldrT="[Texto]"/>
      <dgm:spPr/>
      <dgm:t>
        <a:bodyPr/>
        <a:lstStyle/>
        <a:p>
          <a:r>
            <a:rPr lang="es-CO" dirty="0" smtClean="0"/>
            <a:t>FISICA</a:t>
          </a:r>
          <a:endParaRPr lang="es-CO" dirty="0"/>
        </a:p>
      </dgm:t>
    </dgm:pt>
    <dgm:pt modelId="{2E5D8A2E-B4C9-4C05-AD11-232CE2948932}" type="parTrans" cxnId="{D077C404-6E52-4592-876F-405B26DDF3EF}">
      <dgm:prSet/>
      <dgm:spPr/>
      <dgm:t>
        <a:bodyPr/>
        <a:lstStyle/>
        <a:p>
          <a:endParaRPr lang="es-CO"/>
        </a:p>
      </dgm:t>
    </dgm:pt>
    <dgm:pt modelId="{3D38FDDB-23BE-4E90-AE14-AEDBFE2743F1}" type="sibTrans" cxnId="{D077C404-6E52-4592-876F-405B26DDF3EF}">
      <dgm:prSet/>
      <dgm:spPr/>
      <dgm:t>
        <a:bodyPr/>
        <a:lstStyle/>
        <a:p>
          <a:endParaRPr lang="es-CO"/>
        </a:p>
      </dgm:t>
    </dgm:pt>
    <dgm:pt modelId="{22D2D154-C727-4CD7-A5A7-EEF79CBA3831}">
      <dgm:prSet phldrT="[Texto]"/>
      <dgm:spPr/>
      <dgm:t>
        <a:bodyPr/>
        <a:lstStyle/>
        <a:p>
          <a:r>
            <a:rPr lang="es-CO" dirty="0" smtClean="0"/>
            <a:t>ESTADISTICA</a:t>
          </a:r>
          <a:endParaRPr lang="es-CO" dirty="0"/>
        </a:p>
      </dgm:t>
    </dgm:pt>
    <dgm:pt modelId="{3E3DC3CC-A260-44F5-B17B-E50414987311}" type="parTrans" cxnId="{13B82E68-AAE6-4635-BAB7-37D70EE94B96}">
      <dgm:prSet/>
      <dgm:spPr/>
      <dgm:t>
        <a:bodyPr/>
        <a:lstStyle/>
        <a:p>
          <a:endParaRPr lang="es-CO"/>
        </a:p>
      </dgm:t>
    </dgm:pt>
    <dgm:pt modelId="{982D981A-D9E5-4BF4-BD41-1D1E70447BD3}" type="sibTrans" cxnId="{13B82E68-AAE6-4635-BAB7-37D70EE94B96}">
      <dgm:prSet/>
      <dgm:spPr/>
      <dgm:t>
        <a:bodyPr/>
        <a:lstStyle/>
        <a:p>
          <a:endParaRPr lang="es-CO"/>
        </a:p>
      </dgm:t>
    </dgm:pt>
    <dgm:pt modelId="{FE731F45-2343-42DE-9FFF-549083B1F4A3}">
      <dgm:prSet phldrT="[Texto]"/>
      <dgm:spPr/>
      <dgm:t>
        <a:bodyPr/>
        <a:lstStyle/>
        <a:p>
          <a:r>
            <a:rPr lang="es-CO" dirty="0" smtClean="0"/>
            <a:t>HIST DE LA MEDICINA</a:t>
          </a:r>
          <a:endParaRPr lang="es-CO" dirty="0"/>
        </a:p>
      </dgm:t>
    </dgm:pt>
    <dgm:pt modelId="{304C4A14-B73C-4057-B36F-AAC713FDFCF1}" type="parTrans" cxnId="{EE4B2DF0-4CCB-419A-B62B-586D82D838A1}">
      <dgm:prSet/>
      <dgm:spPr/>
      <dgm:t>
        <a:bodyPr/>
        <a:lstStyle/>
        <a:p>
          <a:endParaRPr lang="es-CO"/>
        </a:p>
      </dgm:t>
    </dgm:pt>
    <dgm:pt modelId="{120FEB17-B2A3-417E-8CF0-51649D308175}" type="sibTrans" cxnId="{EE4B2DF0-4CCB-419A-B62B-586D82D838A1}">
      <dgm:prSet/>
      <dgm:spPr/>
      <dgm:t>
        <a:bodyPr/>
        <a:lstStyle/>
        <a:p>
          <a:endParaRPr lang="es-CO"/>
        </a:p>
      </dgm:t>
    </dgm:pt>
    <dgm:pt modelId="{75478C32-1B48-4770-8259-882BB8380F18}">
      <dgm:prSet phldrT="[Texto]"/>
      <dgm:spPr/>
      <dgm:t>
        <a:bodyPr/>
        <a:lstStyle/>
        <a:p>
          <a:r>
            <a:rPr lang="es-CO" dirty="0" smtClean="0"/>
            <a:t>PSICOLOGIA</a:t>
          </a:r>
          <a:endParaRPr lang="es-CO" dirty="0"/>
        </a:p>
      </dgm:t>
    </dgm:pt>
    <dgm:pt modelId="{C2415D5B-CFAB-4A56-A459-2C6F17FEB814}" type="parTrans" cxnId="{027B7AAA-D61E-4432-A96B-0D33B1948C12}">
      <dgm:prSet/>
      <dgm:spPr/>
      <dgm:t>
        <a:bodyPr/>
        <a:lstStyle/>
        <a:p>
          <a:endParaRPr lang="es-CO"/>
        </a:p>
      </dgm:t>
    </dgm:pt>
    <dgm:pt modelId="{1E5BBE18-1CBF-4598-96CB-DAEBFDC58F5A}" type="sibTrans" cxnId="{027B7AAA-D61E-4432-A96B-0D33B1948C12}">
      <dgm:prSet/>
      <dgm:spPr/>
      <dgm:t>
        <a:bodyPr/>
        <a:lstStyle/>
        <a:p>
          <a:endParaRPr lang="es-CO"/>
        </a:p>
      </dgm:t>
    </dgm:pt>
    <dgm:pt modelId="{724D52F0-1F40-415A-B3B2-594292F91E1F}">
      <dgm:prSet phldrT="[Texto]"/>
      <dgm:spPr/>
      <dgm:t>
        <a:bodyPr/>
        <a:lstStyle/>
        <a:p>
          <a:r>
            <a:rPr lang="es-CO" dirty="0" smtClean="0"/>
            <a:t>BIOQUIMICA</a:t>
          </a:r>
          <a:endParaRPr lang="es-CO" dirty="0"/>
        </a:p>
      </dgm:t>
    </dgm:pt>
    <dgm:pt modelId="{B3CED0B5-8B80-4234-B57A-444B17ED3E6A}" type="parTrans" cxnId="{BD0DCB51-BBA9-41B6-B0FA-F6E80876F95F}">
      <dgm:prSet/>
      <dgm:spPr/>
      <dgm:t>
        <a:bodyPr/>
        <a:lstStyle/>
        <a:p>
          <a:endParaRPr lang="es-CO"/>
        </a:p>
      </dgm:t>
    </dgm:pt>
    <dgm:pt modelId="{851DD57A-B6D1-41FB-B838-EF30C715AD0C}" type="sibTrans" cxnId="{BD0DCB51-BBA9-41B6-B0FA-F6E80876F95F}">
      <dgm:prSet/>
      <dgm:spPr/>
      <dgm:t>
        <a:bodyPr/>
        <a:lstStyle/>
        <a:p>
          <a:endParaRPr lang="es-CO"/>
        </a:p>
      </dgm:t>
    </dgm:pt>
    <dgm:pt modelId="{6C11BFE7-186A-4E60-9B65-97B3D43CA1C9}">
      <dgm:prSet phldrT="[Texto]"/>
      <dgm:spPr/>
      <dgm:t>
        <a:bodyPr/>
        <a:lstStyle/>
        <a:p>
          <a:r>
            <a:rPr lang="es-CO" dirty="0" smtClean="0"/>
            <a:t>GENETICA</a:t>
          </a:r>
          <a:endParaRPr lang="es-CO" dirty="0"/>
        </a:p>
      </dgm:t>
    </dgm:pt>
    <dgm:pt modelId="{DA98D6CD-92F4-41B0-BD73-427646A785FC}" type="parTrans" cxnId="{D19C45C0-1586-4016-A1D4-D79235AD58B9}">
      <dgm:prSet/>
      <dgm:spPr/>
      <dgm:t>
        <a:bodyPr/>
        <a:lstStyle/>
        <a:p>
          <a:endParaRPr lang="es-CO"/>
        </a:p>
      </dgm:t>
    </dgm:pt>
    <dgm:pt modelId="{6E3F28EC-CA30-47A3-9CA5-22D66ED99CFB}" type="sibTrans" cxnId="{D19C45C0-1586-4016-A1D4-D79235AD58B9}">
      <dgm:prSet/>
      <dgm:spPr/>
      <dgm:t>
        <a:bodyPr/>
        <a:lstStyle/>
        <a:p>
          <a:endParaRPr lang="es-CO"/>
        </a:p>
      </dgm:t>
    </dgm:pt>
    <dgm:pt modelId="{13BF3E76-364D-4DD0-B5FC-993E4D6F3DD1}" type="pres">
      <dgm:prSet presAssocID="{CA075648-7452-4361-AC73-C74A3AA57864}" presName="Name0" presStyleCnt="0">
        <dgm:presLayoutVars>
          <dgm:dir/>
          <dgm:resizeHandles/>
        </dgm:presLayoutVars>
      </dgm:prSet>
      <dgm:spPr/>
    </dgm:pt>
    <dgm:pt modelId="{CB447DAE-2292-42C0-AC6C-ECC6DF8F2059}" type="pres">
      <dgm:prSet presAssocID="{87110D1F-6870-402B-987E-D768E5E803B3}" presName="compNode" presStyleCnt="0"/>
      <dgm:spPr/>
    </dgm:pt>
    <dgm:pt modelId="{8082D6DB-7D19-47D5-AE90-77EBEC9E68D0}" type="pres">
      <dgm:prSet presAssocID="{87110D1F-6870-402B-987E-D768E5E803B3}" presName="dummyConnPt" presStyleCnt="0"/>
      <dgm:spPr/>
    </dgm:pt>
    <dgm:pt modelId="{09690B01-EE97-487A-8273-4A93FB7A2B71}" type="pres">
      <dgm:prSet presAssocID="{87110D1F-6870-402B-987E-D768E5E803B3}" presName="node" presStyleLbl="node1" presStyleIdx="0" presStyleCnt="7">
        <dgm:presLayoutVars>
          <dgm:bulletEnabled val="1"/>
        </dgm:presLayoutVars>
      </dgm:prSet>
      <dgm:spPr/>
    </dgm:pt>
    <dgm:pt modelId="{D0FCECF1-CAC6-4617-A730-1D01BCB327A8}" type="pres">
      <dgm:prSet presAssocID="{FEF56E63-1E6B-4481-8674-0714BF39FF58}" presName="sibTrans" presStyleLbl="bgSibTrans2D1" presStyleIdx="0" presStyleCnt="6"/>
      <dgm:spPr/>
    </dgm:pt>
    <dgm:pt modelId="{75B60360-1F17-4732-A03F-BDE01C0B4B0C}" type="pres">
      <dgm:prSet presAssocID="{3AA8D0B1-2F86-4F41-8F10-E93C13325F38}" presName="compNode" presStyleCnt="0"/>
      <dgm:spPr/>
    </dgm:pt>
    <dgm:pt modelId="{068BB122-205D-4DCA-872F-3AC6971815FB}" type="pres">
      <dgm:prSet presAssocID="{3AA8D0B1-2F86-4F41-8F10-E93C13325F38}" presName="dummyConnPt" presStyleCnt="0"/>
      <dgm:spPr/>
    </dgm:pt>
    <dgm:pt modelId="{BCBF8ADC-2FC6-4071-B731-8E799F94510E}" type="pres">
      <dgm:prSet presAssocID="{3AA8D0B1-2F86-4F41-8F10-E93C13325F38}" presName="node" presStyleLbl="node1" presStyleIdx="1" presStyleCnt="7">
        <dgm:presLayoutVars>
          <dgm:bulletEnabled val="1"/>
        </dgm:presLayoutVars>
      </dgm:prSet>
      <dgm:spPr/>
    </dgm:pt>
    <dgm:pt modelId="{8DE89803-2C33-4812-88A5-D5D5384D230E}" type="pres">
      <dgm:prSet presAssocID="{3D38FDDB-23BE-4E90-AE14-AEDBFE2743F1}" presName="sibTrans" presStyleLbl="bgSibTrans2D1" presStyleIdx="1" presStyleCnt="6"/>
      <dgm:spPr/>
    </dgm:pt>
    <dgm:pt modelId="{44AA6F13-A29C-44C5-A146-D2CB4532BA7A}" type="pres">
      <dgm:prSet presAssocID="{22D2D154-C727-4CD7-A5A7-EEF79CBA3831}" presName="compNode" presStyleCnt="0"/>
      <dgm:spPr/>
    </dgm:pt>
    <dgm:pt modelId="{B9645E62-32B4-4B10-A18C-9B56E78136E4}" type="pres">
      <dgm:prSet presAssocID="{22D2D154-C727-4CD7-A5A7-EEF79CBA3831}" presName="dummyConnPt" presStyleCnt="0"/>
      <dgm:spPr/>
    </dgm:pt>
    <dgm:pt modelId="{94785B60-20F3-402B-A5E0-C5D3A8B643CA}" type="pres">
      <dgm:prSet presAssocID="{22D2D154-C727-4CD7-A5A7-EEF79CBA3831}" presName="node" presStyleLbl="node1" presStyleIdx="2" presStyleCnt="7">
        <dgm:presLayoutVars>
          <dgm:bulletEnabled val="1"/>
        </dgm:presLayoutVars>
      </dgm:prSet>
      <dgm:spPr/>
    </dgm:pt>
    <dgm:pt modelId="{3DE83407-C2EC-4BC4-A1D2-54545E5CCCF5}" type="pres">
      <dgm:prSet presAssocID="{982D981A-D9E5-4BF4-BD41-1D1E70447BD3}" presName="sibTrans" presStyleLbl="bgSibTrans2D1" presStyleIdx="2" presStyleCnt="6"/>
      <dgm:spPr/>
    </dgm:pt>
    <dgm:pt modelId="{7A862EA1-9204-4052-90F3-51E21B49CD6C}" type="pres">
      <dgm:prSet presAssocID="{FE731F45-2343-42DE-9FFF-549083B1F4A3}" presName="compNode" presStyleCnt="0"/>
      <dgm:spPr/>
    </dgm:pt>
    <dgm:pt modelId="{C88ED884-BC51-48AF-B886-D062256DB1CF}" type="pres">
      <dgm:prSet presAssocID="{FE731F45-2343-42DE-9FFF-549083B1F4A3}" presName="dummyConnPt" presStyleCnt="0"/>
      <dgm:spPr/>
    </dgm:pt>
    <dgm:pt modelId="{C274872E-3706-43FB-876F-96232D860B84}" type="pres">
      <dgm:prSet presAssocID="{FE731F45-2343-42DE-9FFF-549083B1F4A3}" presName="node" presStyleLbl="node1" presStyleIdx="3" presStyleCnt="7">
        <dgm:presLayoutVars>
          <dgm:bulletEnabled val="1"/>
        </dgm:presLayoutVars>
      </dgm:prSet>
      <dgm:spPr/>
    </dgm:pt>
    <dgm:pt modelId="{C9C2DA7D-61DF-474B-B9E7-8FB985518B24}" type="pres">
      <dgm:prSet presAssocID="{120FEB17-B2A3-417E-8CF0-51649D308175}" presName="sibTrans" presStyleLbl="bgSibTrans2D1" presStyleIdx="3" presStyleCnt="6"/>
      <dgm:spPr/>
    </dgm:pt>
    <dgm:pt modelId="{477DE01F-F2E3-4FD6-95EE-2ADEE7330272}" type="pres">
      <dgm:prSet presAssocID="{75478C32-1B48-4770-8259-882BB8380F18}" presName="compNode" presStyleCnt="0"/>
      <dgm:spPr/>
    </dgm:pt>
    <dgm:pt modelId="{42BE7D6C-EC85-4D15-887B-42599BE91F82}" type="pres">
      <dgm:prSet presAssocID="{75478C32-1B48-4770-8259-882BB8380F18}" presName="dummyConnPt" presStyleCnt="0"/>
      <dgm:spPr/>
    </dgm:pt>
    <dgm:pt modelId="{7A795EBB-DFF5-44A7-9E30-BE953DA716C6}" type="pres">
      <dgm:prSet presAssocID="{75478C32-1B48-4770-8259-882BB8380F18}" presName="node" presStyleLbl="node1" presStyleIdx="4" presStyleCnt="7">
        <dgm:presLayoutVars>
          <dgm:bulletEnabled val="1"/>
        </dgm:presLayoutVars>
      </dgm:prSet>
      <dgm:spPr/>
    </dgm:pt>
    <dgm:pt modelId="{E0142B3A-6D94-4F61-ABEF-25A73D20CD39}" type="pres">
      <dgm:prSet presAssocID="{1E5BBE18-1CBF-4598-96CB-DAEBFDC58F5A}" presName="sibTrans" presStyleLbl="bgSibTrans2D1" presStyleIdx="4" presStyleCnt="6"/>
      <dgm:spPr/>
    </dgm:pt>
    <dgm:pt modelId="{1E5361AF-5290-47A6-A057-171B5B03A0E6}" type="pres">
      <dgm:prSet presAssocID="{724D52F0-1F40-415A-B3B2-594292F91E1F}" presName="compNode" presStyleCnt="0"/>
      <dgm:spPr/>
    </dgm:pt>
    <dgm:pt modelId="{5CCCBD25-1AB0-4A5A-9847-FB2B34B610F0}" type="pres">
      <dgm:prSet presAssocID="{724D52F0-1F40-415A-B3B2-594292F91E1F}" presName="dummyConnPt" presStyleCnt="0"/>
      <dgm:spPr/>
    </dgm:pt>
    <dgm:pt modelId="{B6FCA6EB-BE1F-4670-A01B-23EF33EFAF2D}" type="pres">
      <dgm:prSet presAssocID="{724D52F0-1F40-415A-B3B2-594292F91E1F}" presName="node" presStyleLbl="node1" presStyleIdx="5" presStyleCnt="7">
        <dgm:presLayoutVars>
          <dgm:bulletEnabled val="1"/>
        </dgm:presLayoutVars>
      </dgm:prSet>
      <dgm:spPr/>
    </dgm:pt>
    <dgm:pt modelId="{1BF7E073-5101-4CC8-AE7A-2B1E976C7974}" type="pres">
      <dgm:prSet presAssocID="{851DD57A-B6D1-41FB-B838-EF30C715AD0C}" presName="sibTrans" presStyleLbl="bgSibTrans2D1" presStyleIdx="5" presStyleCnt="6"/>
      <dgm:spPr/>
    </dgm:pt>
    <dgm:pt modelId="{A51C37D1-B982-4F03-BDD9-EDC02C6C2406}" type="pres">
      <dgm:prSet presAssocID="{6C11BFE7-186A-4E60-9B65-97B3D43CA1C9}" presName="compNode" presStyleCnt="0"/>
      <dgm:spPr/>
    </dgm:pt>
    <dgm:pt modelId="{74C731D8-E9DC-4A25-9E34-9B029B3F6EC1}" type="pres">
      <dgm:prSet presAssocID="{6C11BFE7-186A-4E60-9B65-97B3D43CA1C9}" presName="dummyConnPt" presStyleCnt="0"/>
      <dgm:spPr/>
    </dgm:pt>
    <dgm:pt modelId="{A7DA1166-6D7E-4C54-9869-1592074ED3E0}" type="pres">
      <dgm:prSet presAssocID="{6C11BFE7-186A-4E60-9B65-97B3D43CA1C9}" presName="node" presStyleLbl="node1" presStyleIdx="6" presStyleCnt="7">
        <dgm:presLayoutVars>
          <dgm:bulletEnabled val="1"/>
        </dgm:presLayoutVars>
      </dgm:prSet>
      <dgm:spPr/>
    </dgm:pt>
  </dgm:ptLst>
  <dgm:cxnLst>
    <dgm:cxn modelId="{5A92D55F-3F98-49E8-9BDF-644348448FEA}" type="presOf" srcId="{724D52F0-1F40-415A-B3B2-594292F91E1F}" destId="{B6FCA6EB-BE1F-4670-A01B-23EF33EFAF2D}" srcOrd="0" destOrd="0" presId="urn:microsoft.com/office/officeart/2005/8/layout/bProcess4"/>
    <dgm:cxn modelId="{A8199D29-79BA-4F27-AA98-6A46F8869223}" type="presOf" srcId="{FEF56E63-1E6B-4481-8674-0714BF39FF58}" destId="{D0FCECF1-CAC6-4617-A730-1D01BCB327A8}" srcOrd="0" destOrd="0" presId="urn:microsoft.com/office/officeart/2005/8/layout/bProcess4"/>
    <dgm:cxn modelId="{13B82E68-AAE6-4635-BAB7-37D70EE94B96}" srcId="{CA075648-7452-4361-AC73-C74A3AA57864}" destId="{22D2D154-C727-4CD7-A5A7-EEF79CBA3831}" srcOrd="2" destOrd="0" parTransId="{3E3DC3CC-A260-44F5-B17B-E50414987311}" sibTransId="{982D981A-D9E5-4BF4-BD41-1D1E70447BD3}"/>
    <dgm:cxn modelId="{269CCC6B-D557-417F-98E1-5AE2AFA9F2C4}" type="presOf" srcId="{3D38FDDB-23BE-4E90-AE14-AEDBFE2743F1}" destId="{8DE89803-2C33-4812-88A5-D5D5384D230E}" srcOrd="0" destOrd="0" presId="urn:microsoft.com/office/officeart/2005/8/layout/bProcess4"/>
    <dgm:cxn modelId="{D19C45C0-1586-4016-A1D4-D79235AD58B9}" srcId="{CA075648-7452-4361-AC73-C74A3AA57864}" destId="{6C11BFE7-186A-4E60-9B65-97B3D43CA1C9}" srcOrd="6" destOrd="0" parTransId="{DA98D6CD-92F4-41B0-BD73-427646A785FC}" sibTransId="{6E3F28EC-CA30-47A3-9CA5-22D66ED99CFB}"/>
    <dgm:cxn modelId="{B3061039-2169-4E42-B8A2-55A262516862}" type="presOf" srcId="{22D2D154-C727-4CD7-A5A7-EEF79CBA3831}" destId="{94785B60-20F3-402B-A5E0-C5D3A8B643CA}" srcOrd="0" destOrd="0" presId="urn:microsoft.com/office/officeart/2005/8/layout/bProcess4"/>
    <dgm:cxn modelId="{027B7AAA-D61E-4432-A96B-0D33B1948C12}" srcId="{CA075648-7452-4361-AC73-C74A3AA57864}" destId="{75478C32-1B48-4770-8259-882BB8380F18}" srcOrd="4" destOrd="0" parTransId="{C2415D5B-CFAB-4A56-A459-2C6F17FEB814}" sibTransId="{1E5BBE18-1CBF-4598-96CB-DAEBFDC58F5A}"/>
    <dgm:cxn modelId="{0C8EBA91-CA6D-450E-87D9-8F9EAA8373EB}" type="presOf" srcId="{982D981A-D9E5-4BF4-BD41-1D1E70447BD3}" destId="{3DE83407-C2EC-4BC4-A1D2-54545E5CCCF5}" srcOrd="0" destOrd="0" presId="urn:microsoft.com/office/officeart/2005/8/layout/bProcess4"/>
    <dgm:cxn modelId="{FAF6926D-A45C-4726-A0B6-DB8B1F7A75A8}" type="presOf" srcId="{851DD57A-B6D1-41FB-B838-EF30C715AD0C}" destId="{1BF7E073-5101-4CC8-AE7A-2B1E976C7974}" srcOrd="0" destOrd="0" presId="urn:microsoft.com/office/officeart/2005/8/layout/bProcess4"/>
    <dgm:cxn modelId="{BD0DCB51-BBA9-41B6-B0FA-F6E80876F95F}" srcId="{CA075648-7452-4361-AC73-C74A3AA57864}" destId="{724D52F0-1F40-415A-B3B2-594292F91E1F}" srcOrd="5" destOrd="0" parTransId="{B3CED0B5-8B80-4234-B57A-444B17ED3E6A}" sibTransId="{851DD57A-B6D1-41FB-B838-EF30C715AD0C}"/>
    <dgm:cxn modelId="{DC11595A-13AC-48FE-8C44-6830ADB71679}" type="presOf" srcId="{1E5BBE18-1CBF-4598-96CB-DAEBFDC58F5A}" destId="{E0142B3A-6D94-4F61-ABEF-25A73D20CD39}" srcOrd="0" destOrd="0" presId="urn:microsoft.com/office/officeart/2005/8/layout/bProcess4"/>
    <dgm:cxn modelId="{B3C06CF1-6AC0-4083-8D37-D452A8F75ABE}" type="presOf" srcId="{CA075648-7452-4361-AC73-C74A3AA57864}" destId="{13BF3E76-364D-4DD0-B5FC-993E4D6F3DD1}" srcOrd="0" destOrd="0" presId="urn:microsoft.com/office/officeart/2005/8/layout/bProcess4"/>
    <dgm:cxn modelId="{EC259797-4CAB-4418-A0EC-DD94260CE767}" type="presOf" srcId="{FE731F45-2343-42DE-9FFF-549083B1F4A3}" destId="{C274872E-3706-43FB-876F-96232D860B84}" srcOrd="0" destOrd="0" presId="urn:microsoft.com/office/officeart/2005/8/layout/bProcess4"/>
    <dgm:cxn modelId="{C7A7B627-508A-4D1B-BE92-F4BAFE7782C4}" type="presOf" srcId="{3AA8D0B1-2F86-4F41-8F10-E93C13325F38}" destId="{BCBF8ADC-2FC6-4071-B731-8E799F94510E}" srcOrd="0" destOrd="0" presId="urn:microsoft.com/office/officeart/2005/8/layout/bProcess4"/>
    <dgm:cxn modelId="{D077C404-6E52-4592-876F-405B26DDF3EF}" srcId="{CA075648-7452-4361-AC73-C74A3AA57864}" destId="{3AA8D0B1-2F86-4F41-8F10-E93C13325F38}" srcOrd="1" destOrd="0" parTransId="{2E5D8A2E-B4C9-4C05-AD11-232CE2948932}" sibTransId="{3D38FDDB-23BE-4E90-AE14-AEDBFE2743F1}"/>
    <dgm:cxn modelId="{9C729356-E7C0-40F4-9007-E615E91FD626}" srcId="{CA075648-7452-4361-AC73-C74A3AA57864}" destId="{87110D1F-6870-402B-987E-D768E5E803B3}" srcOrd="0" destOrd="0" parTransId="{D45E1B34-8BD7-4BB3-A7D6-38F275FD1CBF}" sibTransId="{FEF56E63-1E6B-4481-8674-0714BF39FF58}"/>
    <dgm:cxn modelId="{04F61B18-3BB7-429F-9134-E64FA693C72D}" type="presOf" srcId="{87110D1F-6870-402B-987E-D768E5E803B3}" destId="{09690B01-EE97-487A-8273-4A93FB7A2B71}" srcOrd="0" destOrd="0" presId="urn:microsoft.com/office/officeart/2005/8/layout/bProcess4"/>
    <dgm:cxn modelId="{F6C815A3-B229-4B04-AD20-C18A03603F42}" type="presOf" srcId="{120FEB17-B2A3-417E-8CF0-51649D308175}" destId="{C9C2DA7D-61DF-474B-B9E7-8FB985518B24}" srcOrd="0" destOrd="0" presId="urn:microsoft.com/office/officeart/2005/8/layout/bProcess4"/>
    <dgm:cxn modelId="{655A48C4-C52A-40EA-89F2-DABFED92CEA1}" type="presOf" srcId="{6C11BFE7-186A-4E60-9B65-97B3D43CA1C9}" destId="{A7DA1166-6D7E-4C54-9869-1592074ED3E0}" srcOrd="0" destOrd="0" presId="urn:microsoft.com/office/officeart/2005/8/layout/bProcess4"/>
    <dgm:cxn modelId="{F9AA7410-2C82-48F4-A964-8F87322EC0A5}" type="presOf" srcId="{75478C32-1B48-4770-8259-882BB8380F18}" destId="{7A795EBB-DFF5-44A7-9E30-BE953DA716C6}" srcOrd="0" destOrd="0" presId="urn:microsoft.com/office/officeart/2005/8/layout/bProcess4"/>
    <dgm:cxn modelId="{EE4B2DF0-4CCB-419A-B62B-586D82D838A1}" srcId="{CA075648-7452-4361-AC73-C74A3AA57864}" destId="{FE731F45-2343-42DE-9FFF-549083B1F4A3}" srcOrd="3" destOrd="0" parTransId="{304C4A14-B73C-4057-B36F-AAC713FDFCF1}" sibTransId="{120FEB17-B2A3-417E-8CF0-51649D308175}"/>
    <dgm:cxn modelId="{D4320FF6-C19A-444B-80D3-CFDE0A26D97A}" type="presParOf" srcId="{13BF3E76-364D-4DD0-B5FC-993E4D6F3DD1}" destId="{CB447DAE-2292-42C0-AC6C-ECC6DF8F2059}" srcOrd="0" destOrd="0" presId="urn:microsoft.com/office/officeart/2005/8/layout/bProcess4"/>
    <dgm:cxn modelId="{CDB77F08-CA5A-4194-80D2-0E88DDC3846B}" type="presParOf" srcId="{CB447DAE-2292-42C0-AC6C-ECC6DF8F2059}" destId="{8082D6DB-7D19-47D5-AE90-77EBEC9E68D0}" srcOrd="0" destOrd="0" presId="urn:microsoft.com/office/officeart/2005/8/layout/bProcess4"/>
    <dgm:cxn modelId="{A4DC1E53-445F-4A2B-9E50-59C103F85779}" type="presParOf" srcId="{CB447DAE-2292-42C0-AC6C-ECC6DF8F2059}" destId="{09690B01-EE97-487A-8273-4A93FB7A2B71}" srcOrd="1" destOrd="0" presId="urn:microsoft.com/office/officeart/2005/8/layout/bProcess4"/>
    <dgm:cxn modelId="{C0536F4E-5F99-4F9D-883E-A33A627737AB}" type="presParOf" srcId="{13BF3E76-364D-4DD0-B5FC-993E4D6F3DD1}" destId="{D0FCECF1-CAC6-4617-A730-1D01BCB327A8}" srcOrd="1" destOrd="0" presId="urn:microsoft.com/office/officeart/2005/8/layout/bProcess4"/>
    <dgm:cxn modelId="{14E20187-C4CA-44B9-ABA5-98FE8F61DA51}" type="presParOf" srcId="{13BF3E76-364D-4DD0-B5FC-993E4D6F3DD1}" destId="{75B60360-1F17-4732-A03F-BDE01C0B4B0C}" srcOrd="2" destOrd="0" presId="urn:microsoft.com/office/officeart/2005/8/layout/bProcess4"/>
    <dgm:cxn modelId="{27F3E46D-409E-4EC0-9C6D-1CFA485B3D9E}" type="presParOf" srcId="{75B60360-1F17-4732-A03F-BDE01C0B4B0C}" destId="{068BB122-205D-4DCA-872F-3AC6971815FB}" srcOrd="0" destOrd="0" presId="urn:microsoft.com/office/officeart/2005/8/layout/bProcess4"/>
    <dgm:cxn modelId="{D9F447C6-D73B-4CE5-8E51-70665DCE8D12}" type="presParOf" srcId="{75B60360-1F17-4732-A03F-BDE01C0B4B0C}" destId="{BCBF8ADC-2FC6-4071-B731-8E799F94510E}" srcOrd="1" destOrd="0" presId="urn:microsoft.com/office/officeart/2005/8/layout/bProcess4"/>
    <dgm:cxn modelId="{220EFED2-34E0-4849-A8CC-DDB30E52AE6F}" type="presParOf" srcId="{13BF3E76-364D-4DD0-B5FC-993E4D6F3DD1}" destId="{8DE89803-2C33-4812-88A5-D5D5384D230E}" srcOrd="3" destOrd="0" presId="urn:microsoft.com/office/officeart/2005/8/layout/bProcess4"/>
    <dgm:cxn modelId="{ACC531AF-6E9C-4D27-A2B6-107DD32B0B73}" type="presParOf" srcId="{13BF3E76-364D-4DD0-B5FC-993E4D6F3DD1}" destId="{44AA6F13-A29C-44C5-A146-D2CB4532BA7A}" srcOrd="4" destOrd="0" presId="urn:microsoft.com/office/officeart/2005/8/layout/bProcess4"/>
    <dgm:cxn modelId="{756CF0AD-2E68-4D5D-BE7C-E61237DFF41E}" type="presParOf" srcId="{44AA6F13-A29C-44C5-A146-D2CB4532BA7A}" destId="{B9645E62-32B4-4B10-A18C-9B56E78136E4}" srcOrd="0" destOrd="0" presId="urn:microsoft.com/office/officeart/2005/8/layout/bProcess4"/>
    <dgm:cxn modelId="{9CDD91BC-F94F-4F6A-9085-59C613B0B2AE}" type="presParOf" srcId="{44AA6F13-A29C-44C5-A146-D2CB4532BA7A}" destId="{94785B60-20F3-402B-A5E0-C5D3A8B643CA}" srcOrd="1" destOrd="0" presId="urn:microsoft.com/office/officeart/2005/8/layout/bProcess4"/>
    <dgm:cxn modelId="{45648CB9-8F57-4F27-B7AF-F1B3DD704597}" type="presParOf" srcId="{13BF3E76-364D-4DD0-B5FC-993E4D6F3DD1}" destId="{3DE83407-C2EC-4BC4-A1D2-54545E5CCCF5}" srcOrd="5" destOrd="0" presId="urn:microsoft.com/office/officeart/2005/8/layout/bProcess4"/>
    <dgm:cxn modelId="{FCC48E1B-B19F-4736-A922-32E758EB2D62}" type="presParOf" srcId="{13BF3E76-364D-4DD0-B5FC-993E4D6F3DD1}" destId="{7A862EA1-9204-4052-90F3-51E21B49CD6C}" srcOrd="6" destOrd="0" presId="urn:microsoft.com/office/officeart/2005/8/layout/bProcess4"/>
    <dgm:cxn modelId="{CA4B7AC6-5D80-4F42-9BD8-BDDB502C9208}" type="presParOf" srcId="{7A862EA1-9204-4052-90F3-51E21B49CD6C}" destId="{C88ED884-BC51-48AF-B886-D062256DB1CF}" srcOrd="0" destOrd="0" presId="urn:microsoft.com/office/officeart/2005/8/layout/bProcess4"/>
    <dgm:cxn modelId="{277B9437-286F-4AC4-8946-FC6ABBC54147}" type="presParOf" srcId="{7A862EA1-9204-4052-90F3-51E21B49CD6C}" destId="{C274872E-3706-43FB-876F-96232D860B84}" srcOrd="1" destOrd="0" presId="urn:microsoft.com/office/officeart/2005/8/layout/bProcess4"/>
    <dgm:cxn modelId="{9C723F55-9393-48AD-9217-BAEA78B7E213}" type="presParOf" srcId="{13BF3E76-364D-4DD0-B5FC-993E4D6F3DD1}" destId="{C9C2DA7D-61DF-474B-B9E7-8FB985518B24}" srcOrd="7" destOrd="0" presId="urn:microsoft.com/office/officeart/2005/8/layout/bProcess4"/>
    <dgm:cxn modelId="{5766DEEF-F30C-4FA5-8948-E566D49F892C}" type="presParOf" srcId="{13BF3E76-364D-4DD0-B5FC-993E4D6F3DD1}" destId="{477DE01F-F2E3-4FD6-95EE-2ADEE7330272}" srcOrd="8" destOrd="0" presId="urn:microsoft.com/office/officeart/2005/8/layout/bProcess4"/>
    <dgm:cxn modelId="{A33EC042-C1FB-4930-9B35-6BBA297C200F}" type="presParOf" srcId="{477DE01F-F2E3-4FD6-95EE-2ADEE7330272}" destId="{42BE7D6C-EC85-4D15-887B-42599BE91F82}" srcOrd="0" destOrd="0" presId="urn:microsoft.com/office/officeart/2005/8/layout/bProcess4"/>
    <dgm:cxn modelId="{0FC00040-344A-4910-8D9E-E1452C7C5D9D}" type="presParOf" srcId="{477DE01F-F2E3-4FD6-95EE-2ADEE7330272}" destId="{7A795EBB-DFF5-44A7-9E30-BE953DA716C6}" srcOrd="1" destOrd="0" presId="urn:microsoft.com/office/officeart/2005/8/layout/bProcess4"/>
    <dgm:cxn modelId="{139867AB-08EB-42DE-AAC0-EE0C785F365F}" type="presParOf" srcId="{13BF3E76-364D-4DD0-B5FC-993E4D6F3DD1}" destId="{E0142B3A-6D94-4F61-ABEF-25A73D20CD39}" srcOrd="9" destOrd="0" presId="urn:microsoft.com/office/officeart/2005/8/layout/bProcess4"/>
    <dgm:cxn modelId="{4ED64D5C-7F7F-4CCC-823E-8EAC769F5E16}" type="presParOf" srcId="{13BF3E76-364D-4DD0-B5FC-993E4D6F3DD1}" destId="{1E5361AF-5290-47A6-A057-171B5B03A0E6}" srcOrd="10" destOrd="0" presId="urn:microsoft.com/office/officeart/2005/8/layout/bProcess4"/>
    <dgm:cxn modelId="{039DC4F5-BCAF-4B6A-9DF9-99B3FB194DFF}" type="presParOf" srcId="{1E5361AF-5290-47A6-A057-171B5B03A0E6}" destId="{5CCCBD25-1AB0-4A5A-9847-FB2B34B610F0}" srcOrd="0" destOrd="0" presId="urn:microsoft.com/office/officeart/2005/8/layout/bProcess4"/>
    <dgm:cxn modelId="{BE8EAFEA-3D68-49C1-8FC1-A5B449B3A04D}" type="presParOf" srcId="{1E5361AF-5290-47A6-A057-171B5B03A0E6}" destId="{B6FCA6EB-BE1F-4670-A01B-23EF33EFAF2D}" srcOrd="1" destOrd="0" presId="urn:microsoft.com/office/officeart/2005/8/layout/bProcess4"/>
    <dgm:cxn modelId="{9B7FD16C-CBA4-4F5F-85DF-38EA33DB9758}" type="presParOf" srcId="{13BF3E76-364D-4DD0-B5FC-993E4D6F3DD1}" destId="{1BF7E073-5101-4CC8-AE7A-2B1E976C7974}" srcOrd="11" destOrd="0" presId="urn:microsoft.com/office/officeart/2005/8/layout/bProcess4"/>
    <dgm:cxn modelId="{B1B326A6-1406-4911-99C5-C1E14838A240}" type="presParOf" srcId="{13BF3E76-364D-4DD0-B5FC-993E4D6F3DD1}" destId="{A51C37D1-B982-4F03-BDD9-EDC02C6C2406}" srcOrd="12" destOrd="0" presId="urn:microsoft.com/office/officeart/2005/8/layout/bProcess4"/>
    <dgm:cxn modelId="{6BA4E1B2-CCB0-4F09-A686-AEB0F02DBCC2}" type="presParOf" srcId="{A51C37D1-B982-4F03-BDD9-EDC02C6C2406}" destId="{74C731D8-E9DC-4A25-9E34-9B029B3F6EC1}" srcOrd="0" destOrd="0" presId="urn:microsoft.com/office/officeart/2005/8/layout/bProcess4"/>
    <dgm:cxn modelId="{61F463A3-2F2C-4E28-BCF8-CE3B3AC23E1E}" type="presParOf" srcId="{A51C37D1-B982-4F03-BDD9-EDC02C6C2406}" destId="{A7DA1166-6D7E-4C54-9869-1592074ED3E0}" srcOrd="1" destOrd="0" presId="urn:microsoft.com/office/officeart/2005/8/layout/bProcess4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E66DCDA-C09B-4062-B4C5-D863AC77F859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7D243772-898B-4C75-917F-D38497C841FD}">
      <dgm:prSet phldrT="[Texto]"/>
      <dgm:spPr/>
      <dgm:t>
        <a:bodyPr/>
        <a:lstStyle/>
        <a:p>
          <a:r>
            <a:rPr lang="es-CO" dirty="0" smtClean="0"/>
            <a:t>MEDICINA</a:t>
          </a:r>
          <a:endParaRPr lang="es-CO" dirty="0"/>
        </a:p>
      </dgm:t>
    </dgm:pt>
    <dgm:pt modelId="{D8E6E49F-FAB3-4283-8F6C-88C682D9C71C}" type="parTrans" cxnId="{DFC5526D-277E-4F42-89CA-B0762C77448D}">
      <dgm:prSet/>
      <dgm:spPr/>
      <dgm:t>
        <a:bodyPr/>
        <a:lstStyle/>
        <a:p>
          <a:endParaRPr lang="es-CO"/>
        </a:p>
      </dgm:t>
    </dgm:pt>
    <dgm:pt modelId="{4DBBF2BE-6BF6-43D6-91BF-6F5B765365B5}" type="sibTrans" cxnId="{DFC5526D-277E-4F42-89CA-B0762C77448D}">
      <dgm:prSet/>
      <dgm:spPr/>
      <dgm:t>
        <a:bodyPr/>
        <a:lstStyle/>
        <a:p>
          <a:endParaRPr lang="es-CO"/>
        </a:p>
      </dgm:t>
    </dgm:pt>
    <dgm:pt modelId="{AF491A94-C788-4A5A-9DCE-F53CC7E6659D}">
      <dgm:prSet phldrT="[Texto]"/>
      <dgm:spPr/>
      <dgm:t>
        <a:bodyPr/>
        <a:lstStyle/>
        <a:p>
          <a:r>
            <a:rPr lang="es-CO" dirty="0" smtClean="0"/>
            <a:t>2 CICLOS</a:t>
          </a:r>
          <a:endParaRPr lang="es-CO" dirty="0"/>
        </a:p>
      </dgm:t>
    </dgm:pt>
    <dgm:pt modelId="{E007138D-9DD5-464A-A09D-60D2306DDF4C}" type="parTrans" cxnId="{374F0124-0341-4AFF-B122-80C4E15F7A71}">
      <dgm:prSet/>
      <dgm:spPr/>
      <dgm:t>
        <a:bodyPr/>
        <a:lstStyle/>
        <a:p>
          <a:endParaRPr lang="es-CO"/>
        </a:p>
      </dgm:t>
    </dgm:pt>
    <dgm:pt modelId="{644FDD16-E2B3-49B1-9493-F3310A2D17F0}" type="sibTrans" cxnId="{374F0124-0341-4AFF-B122-80C4E15F7A71}">
      <dgm:prSet/>
      <dgm:spPr/>
      <dgm:t>
        <a:bodyPr/>
        <a:lstStyle/>
        <a:p>
          <a:endParaRPr lang="es-CO"/>
        </a:p>
      </dgm:t>
    </dgm:pt>
    <dgm:pt modelId="{5A4D7EDA-D0B0-411E-A5B7-69F624256ECA}">
      <dgm:prSet phldrT="[Texto]"/>
      <dgm:spPr/>
      <dgm:t>
        <a:bodyPr/>
        <a:lstStyle/>
        <a:p>
          <a:r>
            <a:rPr lang="es-CO" dirty="0" smtClean="0"/>
            <a:t>3 AÑOS C/U</a:t>
          </a:r>
          <a:endParaRPr lang="es-CO" dirty="0"/>
        </a:p>
      </dgm:t>
    </dgm:pt>
    <dgm:pt modelId="{F9DA0B0D-A85F-4E9E-9567-5A698291C1EB}" type="parTrans" cxnId="{EEA9181E-E01E-4671-B6A4-20D56217CA0F}">
      <dgm:prSet/>
      <dgm:spPr/>
      <dgm:t>
        <a:bodyPr/>
        <a:lstStyle/>
        <a:p>
          <a:endParaRPr lang="es-CO"/>
        </a:p>
      </dgm:t>
    </dgm:pt>
    <dgm:pt modelId="{E3602320-3A8E-45ED-B4EF-8DAB5CFD42E4}" type="sibTrans" cxnId="{EEA9181E-E01E-4671-B6A4-20D56217CA0F}">
      <dgm:prSet/>
      <dgm:spPr/>
      <dgm:t>
        <a:bodyPr/>
        <a:lstStyle/>
        <a:p>
          <a:endParaRPr lang="es-CO"/>
        </a:p>
      </dgm:t>
    </dgm:pt>
    <dgm:pt modelId="{FB737FDD-8901-4D36-A95F-3C170645A8CF}" type="pres">
      <dgm:prSet presAssocID="{BE66DCDA-C09B-4062-B4C5-D863AC77F859}" presName="Name0" presStyleCnt="0">
        <dgm:presLayoutVars>
          <dgm:dir/>
          <dgm:animLvl val="lvl"/>
          <dgm:resizeHandles/>
        </dgm:presLayoutVars>
      </dgm:prSet>
      <dgm:spPr/>
    </dgm:pt>
    <dgm:pt modelId="{9F9EBBC8-0267-4D64-82F1-0B914F7079CA}" type="pres">
      <dgm:prSet presAssocID="{7D243772-898B-4C75-917F-D38497C841FD}" presName="linNode" presStyleCnt="0"/>
      <dgm:spPr/>
    </dgm:pt>
    <dgm:pt modelId="{665AFB3C-DD3B-440E-9DF4-7E36F53EE7C0}" type="pres">
      <dgm:prSet presAssocID="{7D243772-898B-4C75-917F-D38497C841FD}" presName="parentShp" presStyleLbl="node1" presStyleIdx="0" presStyleCnt="1">
        <dgm:presLayoutVars>
          <dgm:bulletEnabled val="1"/>
        </dgm:presLayoutVars>
      </dgm:prSet>
      <dgm:spPr/>
    </dgm:pt>
    <dgm:pt modelId="{C0C648F9-316D-4D2E-AD4A-E5E8694B78A2}" type="pres">
      <dgm:prSet presAssocID="{7D243772-898B-4C75-917F-D38497C841FD}" presName="childShp" presStyleLbl="bgAccFollowNode1" presStyleIdx="0" presStyleCnt="1" custLinFactNeighborX="-826" custLinFactNeighborY="-55172">
        <dgm:presLayoutVars>
          <dgm:bulletEnabled val="1"/>
        </dgm:presLayoutVars>
      </dgm:prSet>
      <dgm:spPr/>
    </dgm:pt>
  </dgm:ptLst>
  <dgm:cxnLst>
    <dgm:cxn modelId="{B48A02F2-1F88-4A59-A7C3-2CA3BF089EEE}" type="presOf" srcId="{BE66DCDA-C09B-4062-B4C5-D863AC77F859}" destId="{FB737FDD-8901-4D36-A95F-3C170645A8CF}" srcOrd="0" destOrd="0" presId="urn:microsoft.com/office/officeart/2005/8/layout/vList6"/>
    <dgm:cxn modelId="{374F0124-0341-4AFF-B122-80C4E15F7A71}" srcId="{7D243772-898B-4C75-917F-D38497C841FD}" destId="{AF491A94-C788-4A5A-9DCE-F53CC7E6659D}" srcOrd="0" destOrd="0" parTransId="{E007138D-9DD5-464A-A09D-60D2306DDF4C}" sibTransId="{644FDD16-E2B3-49B1-9493-F3310A2D17F0}"/>
    <dgm:cxn modelId="{AD62667D-AE34-4FED-BCF9-7890FC058724}" type="presOf" srcId="{5A4D7EDA-D0B0-411E-A5B7-69F624256ECA}" destId="{C0C648F9-316D-4D2E-AD4A-E5E8694B78A2}" srcOrd="0" destOrd="1" presId="urn:microsoft.com/office/officeart/2005/8/layout/vList6"/>
    <dgm:cxn modelId="{DFC5526D-277E-4F42-89CA-B0762C77448D}" srcId="{BE66DCDA-C09B-4062-B4C5-D863AC77F859}" destId="{7D243772-898B-4C75-917F-D38497C841FD}" srcOrd="0" destOrd="0" parTransId="{D8E6E49F-FAB3-4283-8F6C-88C682D9C71C}" sibTransId="{4DBBF2BE-6BF6-43D6-91BF-6F5B765365B5}"/>
    <dgm:cxn modelId="{212BA451-040D-4285-906A-E78A37439118}" type="presOf" srcId="{AF491A94-C788-4A5A-9DCE-F53CC7E6659D}" destId="{C0C648F9-316D-4D2E-AD4A-E5E8694B78A2}" srcOrd="0" destOrd="0" presId="urn:microsoft.com/office/officeart/2005/8/layout/vList6"/>
    <dgm:cxn modelId="{9F61D3EF-248C-4CC5-B8D1-20335EF745D8}" type="presOf" srcId="{7D243772-898B-4C75-917F-D38497C841FD}" destId="{665AFB3C-DD3B-440E-9DF4-7E36F53EE7C0}" srcOrd="0" destOrd="0" presId="urn:microsoft.com/office/officeart/2005/8/layout/vList6"/>
    <dgm:cxn modelId="{EEA9181E-E01E-4671-B6A4-20D56217CA0F}" srcId="{7D243772-898B-4C75-917F-D38497C841FD}" destId="{5A4D7EDA-D0B0-411E-A5B7-69F624256ECA}" srcOrd="1" destOrd="0" parTransId="{F9DA0B0D-A85F-4E9E-9567-5A698291C1EB}" sibTransId="{E3602320-3A8E-45ED-B4EF-8DAB5CFD42E4}"/>
    <dgm:cxn modelId="{C45A64FB-B50B-47FA-93EF-6D5FD892343B}" type="presParOf" srcId="{FB737FDD-8901-4D36-A95F-3C170645A8CF}" destId="{9F9EBBC8-0267-4D64-82F1-0B914F7079CA}" srcOrd="0" destOrd="0" presId="urn:microsoft.com/office/officeart/2005/8/layout/vList6"/>
    <dgm:cxn modelId="{CE31F135-2344-4A60-BF85-80CD3AD0C28B}" type="presParOf" srcId="{9F9EBBC8-0267-4D64-82F1-0B914F7079CA}" destId="{665AFB3C-DD3B-440E-9DF4-7E36F53EE7C0}" srcOrd="0" destOrd="0" presId="urn:microsoft.com/office/officeart/2005/8/layout/vList6"/>
    <dgm:cxn modelId="{C8C90103-A313-433D-B8A9-C9D60E131BEF}" type="presParOf" srcId="{9F9EBBC8-0267-4D64-82F1-0B914F7079CA}" destId="{C0C648F9-316D-4D2E-AD4A-E5E8694B78A2}" srcOrd="1" destOrd="0" presId="urn:microsoft.com/office/officeart/2005/8/layout/vList6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0759F9D-C3E2-495D-A36C-79BF20653102}" type="doc">
      <dgm:prSet loTypeId="urn:microsoft.com/office/officeart/2005/8/layout/radial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659F3DC-985D-4E6D-9FF5-0C130CEDFD48}">
      <dgm:prSet phldrT="[Texto]"/>
      <dgm:spPr/>
      <dgm:t>
        <a:bodyPr/>
        <a:lstStyle/>
        <a:p>
          <a:r>
            <a:rPr lang="es-CO" dirty="0" smtClean="0"/>
            <a:t>TERMINADO EL GRADO</a:t>
          </a:r>
          <a:endParaRPr lang="es-CO" dirty="0"/>
        </a:p>
      </dgm:t>
    </dgm:pt>
    <dgm:pt modelId="{8C84375B-94A3-44EA-9939-39531339C146}" type="parTrans" cxnId="{7E8B6941-5122-4911-A087-9F751E5B3604}">
      <dgm:prSet/>
      <dgm:spPr/>
      <dgm:t>
        <a:bodyPr/>
        <a:lstStyle/>
        <a:p>
          <a:endParaRPr lang="es-CO"/>
        </a:p>
      </dgm:t>
    </dgm:pt>
    <dgm:pt modelId="{F2C71AAE-49AE-4BE9-8F32-A172E7A966E8}" type="sibTrans" cxnId="{7E8B6941-5122-4911-A087-9F751E5B3604}">
      <dgm:prSet/>
      <dgm:spPr/>
      <dgm:t>
        <a:bodyPr/>
        <a:lstStyle/>
        <a:p>
          <a:endParaRPr lang="es-CO"/>
        </a:p>
      </dgm:t>
    </dgm:pt>
    <dgm:pt modelId="{6E2B1462-FE7B-45B3-A710-3A422D03DF94}">
      <dgm:prSet phldrT="[Texto]"/>
      <dgm:spPr/>
      <dgm:t>
        <a:bodyPr/>
        <a:lstStyle/>
        <a:p>
          <a:r>
            <a:rPr lang="es-CO" dirty="0" smtClean="0"/>
            <a:t>TÍTULO DE MEDICO</a:t>
          </a:r>
          <a:endParaRPr lang="es-CO" dirty="0"/>
        </a:p>
      </dgm:t>
    </dgm:pt>
    <dgm:pt modelId="{63503700-EE78-42D0-9F36-3846AE85853C}" type="parTrans" cxnId="{5AAF60CC-E3D1-4173-B521-21C7AA93CEE7}">
      <dgm:prSet/>
      <dgm:spPr/>
      <dgm:t>
        <a:bodyPr/>
        <a:lstStyle/>
        <a:p>
          <a:endParaRPr lang="es-CO"/>
        </a:p>
      </dgm:t>
    </dgm:pt>
    <dgm:pt modelId="{5F7A75CF-5CBA-4DE7-B823-C9FCED769F7D}" type="sibTrans" cxnId="{5AAF60CC-E3D1-4173-B521-21C7AA93CEE7}">
      <dgm:prSet/>
      <dgm:spPr/>
      <dgm:t>
        <a:bodyPr/>
        <a:lstStyle/>
        <a:p>
          <a:endParaRPr lang="es-CO"/>
        </a:p>
      </dgm:t>
    </dgm:pt>
    <dgm:pt modelId="{8B2A98CD-B6F2-4550-8A2A-93BF5244445A}">
      <dgm:prSet phldrT="[Texto]"/>
      <dgm:spPr/>
      <dgm:t>
        <a:bodyPr/>
        <a:lstStyle/>
        <a:p>
          <a:r>
            <a:rPr lang="es-CO" dirty="0" smtClean="0"/>
            <a:t>COLEGIARSE EN COLEGIO MEDICO</a:t>
          </a:r>
          <a:endParaRPr lang="es-CO" dirty="0"/>
        </a:p>
      </dgm:t>
    </dgm:pt>
    <dgm:pt modelId="{186B2A90-6AB0-486C-BD33-45EA06D07E6F}" type="parTrans" cxnId="{4C3ED1EA-EAE7-4FD0-B8E9-6A746EDE7290}">
      <dgm:prSet/>
      <dgm:spPr/>
      <dgm:t>
        <a:bodyPr/>
        <a:lstStyle/>
        <a:p>
          <a:endParaRPr lang="es-CO"/>
        </a:p>
      </dgm:t>
    </dgm:pt>
    <dgm:pt modelId="{987EDC2C-6AD2-44F1-9DF5-E3D987080D6D}" type="sibTrans" cxnId="{4C3ED1EA-EAE7-4FD0-B8E9-6A746EDE7290}">
      <dgm:prSet/>
      <dgm:spPr/>
      <dgm:t>
        <a:bodyPr/>
        <a:lstStyle/>
        <a:p>
          <a:endParaRPr lang="es-CO"/>
        </a:p>
      </dgm:t>
    </dgm:pt>
    <dgm:pt modelId="{72640F62-E990-4CAF-BF86-B8582D65D0AA}">
      <dgm:prSet phldrT="[Texto]"/>
      <dgm:spPr/>
      <dgm:t>
        <a:bodyPr/>
        <a:lstStyle/>
        <a:p>
          <a:r>
            <a:rPr lang="es-CO" dirty="0" smtClean="0"/>
            <a:t>RECETAR Y ABRIR CLINICAS</a:t>
          </a:r>
          <a:endParaRPr lang="es-CO" dirty="0"/>
        </a:p>
      </dgm:t>
    </dgm:pt>
    <dgm:pt modelId="{033B68E9-A3CD-41FD-B6D6-3C206AE8B8AF}" type="parTrans" cxnId="{D733EE8A-D74A-4DB7-9717-F3877A66AA4B}">
      <dgm:prSet/>
      <dgm:spPr/>
      <dgm:t>
        <a:bodyPr/>
        <a:lstStyle/>
        <a:p>
          <a:endParaRPr lang="es-CO"/>
        </a:p>
      </dgm:t>
    </dgm:pt>
    <dgm:pt modelId="{0F1C6872-36FC-4F8E-BB61-8AA0D36B2F9F}" type="sibTrans" cxnId="{D733EE8A-D74A-4DB7-9717-F3877A66AA4B}">
      <dgm:prSet/>
      <dgm:spPr/>
      <dgm:t>
        <a:bodyPr/>
        <a:lstStyle/>
        <a:p>
          <a:endParaRPr lang="es-CO"/>
        </a:p>
      </dgm:t>
    </dgm:pt>
    <dgm:pt modelId="{4F93FBAA-1C26-4CAB-A4C8-C88AB0BD08D1}">
      <dgm:prSet phldrT="[Texto]"/>
      <dgm:spPr/>
      <dgm:t>
        <a:bodyPr/>
        <a:lstStyle/>
        <a:p>
          <a:r>
            <a:rPr lang="es-CO" dirty="0" smtClean="0"/>
            <a:t>TRABAJAR PARA CLINICA PRIVADA</a:t>
          </a:r>
          <a:endParaRPr lang="es-CO" dirty="0"/>
        </a:p>
      </dgm:t>
    </dgm:pt>
    <dgm:pt modelId="{71E6B952-4AA9-4A82-B4BD-A2E8639A4ADE}" type="parTrans" cxnId="{FD3FFE60-A901-43E2-822A-AE78BD75BFFF}">
      <dgm:prSet/>
      <dgm:spPr/>
      <dgm:t>
        <a:bodyPr/>
        <a:lstStyle/>
        <a:p>
          <a:endParaRPr lang="es-CO"/>
        </a:p>
      </dgm:t>
    </dgm:pt>
    <dgm:pt modelId="{BC25D377-4078-4D41-BDBC-B79B5807F57E}" type="sibTrans" cxnId="{FD3FFE60-A901-43E2-822A-AE78BD75BFFF}">
      <dgm:prSet/>
      <dgm:spPr/>
      <dgm:t>
        <a:bodyPr/>
        <a:lstStyle/>
        <a:p>
          <a:endParaRPr lang="es-CO"/>
        </a:p>
      </dgm:t>
    </dgm:pt>
    <dgm:pt modelId="{86D51F5B-D120-45FC-BFF9-4819D76D9C1E}" type="pres">
      <dgm:prSet presAssocID="{20759F9D-C3E2-495D-A36C-79BF2065310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4A4EDA-D7C8-461F-804D-8ACD0E8C4659}" type="pres">
      <dgm:prSet presAssocID="{2659F3DC-985D-4E6D-9FF5-0C130CEDFD48}" presName="centerShape" presStyleLbl="node0" presStyleIdx="0" presStyleCnt="1"/>
      <dgm:spPr/>
    </dgm:pt>
    <dgm:pt modelId="{75A98DEE-7A3B-490B-B720-485587A42D1F}" type="pres">
      <dgm:prSet presAssocID="{63503700-EE78-42D0-9F36-3846AE85853C}" presName="parTrans" presStyleLbl="sibTrans2D1" presStyleIdx="0" presStyleCnt="4"/>
      <dgm:spPr/>
    </dgm:pt>
    <dgm:pt modelId="{898B693A-8273-46DD-9A69-4C6560D2667E}" type="pres">
      <dgm:prSet presAssocID="{63503700-EE78-42D0-9F36-3846AE85853C}" presName="connectorText" presStyleLbl="sibTrans2D1" presStyleIdx="0" presStyleCnt="4"/>
      <dgm:spPr/>
    </dgm:pt>
    <dgm:pt modelId="{23540CC2-4DC9-4D80-8B4B-024FBC64EEF1}" type="pres">
      <dgm:prSet presAssocID="{6E2B1462-FE7B-45B3-A710-3A422D03DF94}" presName="node" presStyleLbl="node1" presStyleIdx="0" presStyleCnt="4">
        <dgm:presLayoutVars>
          <dgm:bulletEnabled val="1"/>
        </dgm:presLayoutVars>
      </dgm:prSet>
      <dgm:spPr/>
    </dgm:pt>
    <dgm:pt modelId="{E28058F2-9BCD-4EC9-89A1-13E17A809E93}" type="pres">
      <dgm:prSet presAssocID="{186B2A90-6AB0-486C-BD33-45EA06D07E6F}" presName="parTrans" presStyleLbl="sibTrans2D1" presStyleIdx="1" presStyleCnt="4"/>
      <dgm:spPr/>
    </dgm:pt>
    <dgm:pt modelId="{38EC4064-BBC5-485F-97B8-C7431CB53D83}" type="pres">
      <dgm:prSet presAssocID="{186B2A90-6AB0-486C-BD33-45EA06D07E6F}" presName="connectorText" presStyleLbl="sibTrans2D1" presStyleIdx="1" presStyleCnt="4"/>
      <dgm:spPr/>
    </dgm:pt>
    <dgm:pt modelId="{EA978390-D448-4CE8-8BB1-F13A18902AEE}" type="pres">
      <dgm:prSet presAssocID="{8B2A98CD-B6F2-4550-8A2A-93BF5244445A}" presName="node" presStyleLbl="node1" presStyleIdx="1" presStyleCnt="4">
        <dgm:presLayoutVars>
          <dgm:bulletEnabled val="1"/>
        </dgm:presLayoutVars>
      </dgm:prSet>
      <dgm:spPr/>
    </dgm:pt>
    <dgm:pt modelId="{525742E6-1E18-4959-92B6-617D5E611940}" type="pres">
      <dgm:prSet presAssocID="{033B68E9-A3CD-41FD-B6D6-3C206AE8B8AF}" presName="parTrans" presStyleLbl="sibTrans2D1" presStyleIdx="2" presStyleCnt="4"/>
      <dgm:spPr/>
    </dgm:pt>
    <dgm:pt modelId="{3210FE02-52A1-4CD4-AF07-307A33236B04}" type="pres">
      <dgm:prSet presAssocID="{033B68E9-A3CD-41FD-B6D6-3C206AE8B8AF}" presName="connectorText" presStyleLbl="sibTrans2D1" presStyleIdx="2" presStyleCnt="4"/>
      <dgm:spPr/>
    </dgm:pt>
    <dgm:pt modelId="{73F3CE9C-399E-471F-86CD-38246F8BB9E1}" type="pres">
      <dgm:prSet presAssocID="{72640F62-E990-4CAF-BF86-B8582D65D0AA}" presName="node" presStyleLbl="node1" presStyleIdx="2" presStyleCnt="4">
        <dgm:presLayoutVars>
          <dgm:bulletEnabled val="1"/>
        </dgm:presLayoutVars>
      </dgm:prSet>
      <dgm:spPr/>
    </dgm:pt>
    <dgm:pt modelId="{E2A310BC-CCBC-4A8B-B467-CEBC2EFAA179}" type="pres">
      <dgm:prSet presAssocID="{71E6B952-4AA9-4A82-B4BD-A2E8639A4ADE}" presName="parTrans" presStyleLbl="sibTrans2D1" presStyleIdx="3" presStyleCnt="4"/>
      <dgm:spPr/>
    </dgm:pt>
    <dgm:pt modelId="{377716D2-10A5-484E-BF91-07D1A675C323}" type="pres">
      <dgm:prSet presAssocID="{71E6B952-4AA9-4A82-B4BD-A2E8639A4ADE}" presName="connectorText" presStyleLbl="sibTrans2D1" presStyleIdx="3" presStyleCnt="4"/>
      <dgm:spPr/>
    </dgm:pt>
    <dgm:pt modelId="{3F7DE2C7-F1B6-44B7-BFD7-7951E64DD8BE}" type="pres">
      <dgm:prSet presAssocID="{4F93FBAA-1C26-4CAB-A4C8-C88AB0BD08D1}" presName="node" presStyleLbl="node1" presStyleIdx="3" presStyleCnt="4">
        <dgm:presLayoutVars>
          <dgm:bulletEnabled val="1"/>
        </dgm:presLayoutVars>
      </dgm:prSet>
      <dgm:spPr/>
    </dgm:pt>
  </dgm:ptLst>
  <dgm:cxnLst>
    <dgm:cxn modelId="{EA2903F8-E9E7-4680-BACA-537D2C2AFBCA}" type="presOf" srcId="{4F93FBAA-1C26-4CAB-A4C8-C88AB0BD08D1}" destId="{3F7DE2C7-F1B6-44B7-BFD7-7951E64DD8BE}" srcOrd="0" destOrd="0" presId="urn:microsoft.com/office/officeart/2005/8/layout/radial5"/>
    <dgm:cxn modelId="{74317B37-BAA4-45B6-B683-E10184F29B22}" type="presOf" srcId="{6E2B1462-FE7B-45B3-A710-3A422D03DF94}" destId="{23540CC2-4DC9-4D80-8B4B-024FBC64EEF1}" srcOrd="0" destOrd="0" presId="urn:microsoft.com/office/officeart/2005/8/layout/radial5"/>
    <dgm:cxn modelId="{2CAEB683-1AC2-42CD-A649-23B8C6AA823D}" type="presOf" srcId="{033B68E9-A3CD-41FD-B6D6-3C206AE8B8AF}" destId="{3210FE02-52A1-4CD4-AF07-307A33236B04}" srcOrd="1" destOrd="0" presId="urn:microsoft.com/office/officeart/2005/8/layout/radial5"/>
    <dgm:cxn modelId="{688706A4-573A-417C-A55E-F9B4B9CA9D8A}" type="presOf" srcId="{20759F9D-C3E2-495D-A36C-79BF20653102}" destId="{86D51F5B-D120-45FC-BFF9-4819D76D9C1E}" srcOrd="0" destOrd="0" presId="urn:microsoft.com/office/officeart/2005/8/layout/radial5"/>
    <dgm:cxn modelId="{5AAF60CC-E3D1-4173-B521-21C7AA93CEE7}" srcId="{2659F3DC-985D-4E6D-9FF5-0C130CEDFD48}" destId="{6E2B1462-FE7B-45B3-A710-3A422D03DF94}" srcOrd="0" destOrd="0" parTransId="{63503700-EE78-42D0-9F36-3846AE85853C}" sibTransId="{5F7A75CF-5CBA-4DE7-B823-C9FCED769F7D}"/>
    <dgm:cxn modelId="{05FE20D2-BA7E-410E-9E10-F2B08463368E}" type="presOf" srcId="{63503700-EE78-42D0-9F36-3846AE85853C}" destId="{898B693A-8273-46DD-9A69-4C6560D2667E}" srcOrd="1" destOrd="0" presId="urn:microsoft.com/office/officeart/2005/8/layout/radial5"/>
    <dgm:cxn modelId="{7E8B6941-5122-4911-A087-9F751E5B3604}" srcId="{20759F9D-C3E2-495D-A36C-79BF20653102}" destId="{2659F3DC-985D-4E6D-9FF5-0C130CEDFD48}" srcOrd="0" destOrd="0" parTransId="{8C84375B-94A3-44EA-9939-39531339C146}" sibTransId="{F2C71AAE-49AE-4BE9-8F32-A172E7A966E8}"/>
    <dgm:cxn modelId="{8FEC758F-889B-4680-9589-19AB935452DD}" type="presOf" srcId="{2659F3DC-985D-4E6D-9FF5-0C130CEDFD48}" destId="{544A4EDA-D7C8-461F-804D-8ACD0E8C4659}" srcOrd="0" destOrd="0" presId="urn:microsoft.com/office/officeart/2005/8/layout/radial5"/>
    <dgm:cxn modelId="{983BC0E0-93E1-4821-8D1C-99C3E703D681}" type="presOf" srcId="{72640F62-E990-4CAF-BF86-B8582D65D0AA}" destId="{73F3CE9C-399E-471F-86CD-38246F8BB9E1}" srcOrd="0" destOrd="0" presId="urn:microsoft.com/office/officeart/2005/8/layout/radial5"/>
    <dgm:cxn modelId="{6ADEAA85-F78A-485A-A59B-5FE72805652E}" type="presOf" srcId="{186B2A90-6AB0-486C-BD33-45EA06D07E6F}" destId="{E28058F2-9BCD-4EC9-89A1-13E17A809E93}" srcOrd="0" destOrd="0" presId="urn:microsoft.com/office/officeart/2005/8/layout/radial5"/>
    <dgm:cxn modelId="{4C3ED1EA-EAE7-4FD0-B8E9-6A746EDE7290}" srcId="{2659F3DC-985D-4E6D-9FF5-0C130CEDFD48}" destId="{8B2A98CD-B6F2-4550-8A2A-93BF5244445A}" srcOrd="1" destOrd="0" parTransId="{186B2A90-6AB0-486C-BD33-45EA06D07E6F}" sibTransId="{987EDC2C-6AD2-44F1-9DF5-E3D987080D6D}"/>
    <dgm:cxn modelId="{EB6EE7AD-5BD0-4AA6-A73A-6133315F0BAE}" type="presOf" srcId="{71E6B952-4AA9-4A82-B4BD-A2E8639A4ADE}" destId="{377716D2-10A5-484E-BF91-07D1A675C323}" srcOrd="1" destOrd="0" presId="urn:microsoft.com/office/officeart/2005/8/layout/radial5"/>
    <dgm:cxn modelId="{96E6C035-0A86-4EB7-B418-4305F14E7362}" type="presOf" srcId="{71E6B952-4AA9-4A82-B4BD-A2E8639A4ADE}" destId="{E2A310BC-CCBC-4A8B-B467-CEBC2EFAA179}" srcOrd="0" destOrd="0" presId="urn:microsoft.com/office/officeart/2005/8/layout/radial5"/>
    <dgm:cxn modelId="{F533934B-A6D1-4DEC-AE65-A7D5AF212887}" type="presOf" srcId="{186B2A90-6AB0-486C-BD33-45EA06D07E6F}" destId="{38EC4064-BBC5-485F-97B8-C7431CB53D83}" srcOrd="1" destOrd="0" presId="urn:microsoft.com/office/officeart/2005/8/layout/radial5"/>
    <dgm:cxn modelId="{FD3FFE60-A901-43E2-822A-AE78BD75BFFF}" srcId="{2659F3DC-985D-4E6D-9FF5-0C130CEDFD48}" destId="{4F93FBAA-1C26-4CAB-A4C8-C88AB0BD08D1}" srcOrd="3" destOrd="0" parTransId="{71E6B952-4AA9-4A82-B4BD-A2E8639A4ADE}" sibTransId="{BC25D377-4078-4D41-BDBC-B79B5807F57E}"/>
    <dgm:cxn modelId="{D733EE8A-D74A-4DB7-9717-F3877A66AA4B}" srcId="{2659F3DC-985D-4E6D-9FF5-0C130CEDFD48}" destId="{72640F62-E990-4CAF-BF86-B8582D65D0AA}" srcOrd="2" destOrd="0" parTransId="{033B68E9-A3CD-41FD-B6D6-3C206AE8B8AF}" sibTransId="{0F1C6872-36FC-4F8E-BB61-8AA0D36B2F9F}"/>
    <dgm:cxn modelId="{20C0DD04-6A2D-4CDE-900E-1559F95A879F}" type="presOf" srcId="{033B68E9-A3CD-41FD-B6D6-3C206AE8B8AF}" destId="{525742E6-1E18-4959-92B6-617D5E611940}" srcOrd="0" destOrd="0" presId="urn:microsoft.com/office/officeart/2005/8/layout/radial5"/>
    <dgm:cxn modelId="{DDD52128-5282-4620-9CAC-522CC305FDE5}" type="presOf" srcId="{63503700-EE78-42D0-9F36-3846AE85853C}" destId="{75A98DEE-7A3B-490B-B720-485587A42D1F}" srcOrd="0" destOrd="0" presId="urn:microsoft.com/office/officeart/2005/8/layout/radial5"/>
    <dgm:cxn modelId="{841E784C-23E1-4235-BDE0-6266200CD3AF}" type="presOf" srcId="{8B2A98CD-B6F2-4550-8A2A-93BF5244445A}" destId="{EA978390-D448-4CE8-8BB1-F13A18902AEE}" srcOrd="0" destOrd="0" presId="urn:microsoft.com/office/officeart/2005/8/layout/radial5"/>
    <dgm:cxn modelId="{5D6F269B-E78D-457F-8173-7CFA8A3DCB96}" type="presParOf" srcId="{86D51F5B-D120-45FC-BFF9-4819D76D9C1E}" destId="{544A4EDA-D7C8-461F-804D-8ACD0E8C4659}" srcOrd="0" destOrd="0" presId="urn:microsoft.com/office/officeart/2005/8/layout/radial5"/>
    <dgm:cxn modelId="{DAAE9132-FA30-451B-9E00-EBB81DFAD095}" type="presParOf" srcId="{86D51F5B-D120-45FC-BFF9-4819D76D9C1E}" destId="{75A98DEE-7A3B-490B-B720-485587A42D1F}" srcOrd="1" destOrd="0" presId="urn:microsoft.com/office/officeart/2005/8/layout/radial5"/>
    <dgm:cxn modelId="{5781F40F-B998-4390-8D9A-D59EB7DBB038}" type="presParOf" srcId="{75A98DEE-7A3B-490B-B720-485587A42D1F}" destId="{898B693A-8273-46DD-9A69-4C6560D2667E}" srcOrd="0" destOrd="0" presId="urn:microsoft.com/office/officeart/2005/8/layout/radial5"/>
    <dgm:cxn modelId="{B4DC8EBC-4326-470D-82D0-7B196B7FB6C1}" type="presParOf" srcId="{86D51F5B-D120-45FC-BFF9-4819D76D9C1E}" destId="{23540CC2-4DC9-4D80-8B4B-024FBC64EEF1}" srcOrd="2" destOrd="0" presId="urn:microsoft.com/office/officeart/2005/8/layout/radial5"/>
    <dgm:cxn modelId="{B56AD411-92AE-4D00-B78E-9BAB94D1D417}" type="presParOf" srcId="{86D51F5B-D120-45FC-BFF9-4819D76D9C1E}" destId="{E28058F2-9BCD-4EC9-89A1-13E17A809E93}" srcOrd="3" destOrd="0" presId="urn:microsoft.com/office/officeart/2005/8/layout/radial5"/>
    <dgm:cxn modelId="{132653F6-934C-43E8-8263-B331D66AD075}" type="presParOf" srcId="{E28058F2-9BCD-4EC9-89A1-13E17A809E93}" destId="{38EC4064-BBC5-485F-97B8-C7431CB53D83}" srcOrd="0" destOrd="0" presId="urn:microsoft.com/office/officeart/2005/8/layout/radial5"/>
    <dgm:cxn modelId="{37F19F00-D562-4612-8109-679BFBDC861C}" type="presParOf" srcId="{86D51F5B-D120-45FC-BFF9-4819D76D9C1E}" destId="{EA978390-D448-4CE8-8BB1-F13A18902AEE}" srcOrd="4" destOrd="0" presId="urn:microsoft.com/office/officeart/2005/8/layout/radial5"/>
    <dgm:cxn modelId="{58BE35A2-4435-4B14-93A7-47A724BD5B61}" type="presParOf" srcId="{86D51F5B-D120-45FC-BFF9-4819D76D9C1E}" destId="{525742E6-1E18-4959-92B6-617D5E611940}" srcOrd="5" destOrd="0" presId="urn:microsoft.com/office/officeart/2005/8/layout/radial5"/>
    <dgm:cxn modelId="{D439C472-2C4B-4B82-A339-72CC6B796E90}" type="presParOf" srcId="{525742E6-1E18-4959-92B6-617D5E611940}" destId="{3210FE02-52A1-4CD4-AF07-307A33236B04}" srcOrd="0" destOrd="0" presId="urn:microsoft.com/office/officeart/2005/8/layout/radial5"/>
    <dgm:cxn modelId="{CE215AA7-3BB2-4783-A1FD-052F2DB59901}" type="presParOf" srcId="{86D51F5B-D120-45FC-BFF9-4819D76D9C1E}" destId="{73F3CE9C-399E-471F-86CD-38246F8BB9E1}" srcOrd="6" destOrd="0" presId="urn:microsoft.com/office/officeart/2005/8/layout/radial5"/>
    <dgm:cxn modelId="{30B72AFC-179F-4A10-86B2-200B852B426E}" type="presParOf" srcId="{86D51F5B-D120-45FC-BFF9-4819D76D9C1E}" destId="{E2A310BC-CCBC-4A8B-B467-CEBC2EFAA179}" srcOrd="7" destOrd="0" presId="urn:microsoft.com/office/officeart/2005/8/layout/radial5"/>
    <dgm:cxn modelId="{9E8538B8-205C-4A8D-A8AA-DE3BE471C306}" type="presParOf" srcId="{E2A310BC-CCBC-4A8B-B467-CEBC2EFAA179}" destId="{377716D2-10A5-484E-BF91-07D1A675C323}" srcOrd="0" destOrd="0" presId="urn:microsoft.com/office/officeart/2005/8/layout/radial5"/>
    <dgm:cxn modelId="{A78DD346-9004-4E3C-A7D5-7CF04DD0D66D}" type="presParOf" srcId="{86D51F5B-D120-45FC-BFF9-4819D76D9C1E}" destId="{3F7DE2C7-F1B6-44B7-BFD7-7951E64DD8BE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80625E-FD0E-4400-B505-787EB74060FC}" type="doc">
      <dgm:prSet loTypeId="urn:microsoft.com/office/officeart/2005/8/layout/process1" loCatId="process" qsTypeId="urn:microsoft.com/office/officeart/2005/8/quickstyle/3d6" qsCatId="3D" csTypeId="urn:microsoft.com/office/officeart/2005/8/colors/colorful5" csCatId="colorful" phldr="1"/>
      <dgm:spPr/>
    </dgm:pt>
    <dgm:pt modelId="{CA18A986-715D-4507-B327-A93DACA91599}">
      <dgm:prSet phldrT="[Texto]"/>
      <dgm:spPr/>
      <dgm:t>
        <a:bodyPr/>
        <a:lstStyle/>
        <a:p>
          <a:r>
            <a:rPr lang="es-CO" dirty="0" smtClean="0"/>
            <a:t>ASCLEPIO</a:t>
          </a:r>
          <a:endParaRPr lang="es-CO" dirty="0"/>
        </a:p>
      </dgm:t>
    </dgm:pt>
    <dgm:pt modelId="{2EA0DA02-9B79-4276-B189-8F03E89CE12B}" type="parTrans" cxnId="{2979D7C3-64EB-4335-8D82-29C2509F9E9A}">
      <dgm:prSet/>
      <dgm:spPr/>
      <dgm:t>
        <a:bodyPr/>
        <a:lstStyle/>
        <a:p>
          <a:endParaRPr lang="es-CO"/>
        </a:p>
      </dgm:t>
    </dgm:pt>
    <dgm:pt modelId="{EDD79B11-B347-47E7-A656-2D42E790DA02}" type="sibTrans" cxnId="{2979D7C3-64EB-4335-8D82-29C2509F9E9A}">
      <dgm:prSet/>
      <dgm:spPr/>
      <dgm:t>
        <a:bodyPr/>
        <a:lstStyle/>
        <a:p>
          <a:endParaRPr lang="es-CO"/>
        </a:p>
      </dgm:t>
    </dgm:pt>
    <dgm:pt modelId="{1B226F88-C23B-4738-9E24-2138E79526A1}">
      <dgm:prSet phldrT="[Texto]"/>
      <dgm:spPr/>
      <dgm:t>
        <a:bodyPr/>
        <a:lstStyle/>
        <a:p>
          <a:r>
            <a:rPr lang="es-CO" dirty="0" smtClean="0"/>
            <a:t>DIOS DE LA MEDICINA</a:t>
          </a:r>
          <a:endParaRPr lang="es-CO" dirty="0"/>
        </a:p>
      </dgm:t>
    </dgm:pt>
    <dgm:pt modelId="{1DCE995C-4AB5-4DF7-A9EB-43F7A9394685}" type="parTrans" cxnId="{CC2E7F2E-2271-4D39-9723-068C5934A697}">
      <dgm:prSet/>
      <dgm:spPr/>
      <dgm:t>
        <a:bodyPr/>
        <a:lstStyle/>
        <a:p>
          <a:endParaRPr lang="es-CO"/>
        </a:p>
      </dgm:t>
    </dgm:pt>
    <dgm:pt modelId="{E1B0B924-3E44-4F26-8774-D9E6E1425C25}" type="sibTrans" cxnId="{CC2E7F2E-2271-4D39-9723-068C5934A697}">
      <dgm:prSet/>
      <dgm:spPr/>
      <dgm:t>
        <a:bodyPr/>
        <a:lstStyle/>
        <a:p>
          <a:endParaRPr lang="es-CO"/>
        </a:p>
      </dgm:t>
    </dgm:pt>
    <dgm:pt modelId="{0E6C1F5A-7CBF-461D-83C6-08B919937630}">
      <dgm:prSet phldrT="[Texto]"/>
      <dgm:spPr/>
      <dgm:t>
        <a:bodyPr/>
        <a:lstStyle/>
        <a:p>
          <a:r>
            <a:rPr lang="es-CO" dirty="0" smtClean="0"/>
            <a:t>MITOLOGÍA GRIEGA</a:t>
          </a:r>
          <a:endParaRPr lang="es-CO" dirty="0"/>
        </a:p>
      </dgm:t>
    </dgm:pt>
    <dgm:pt modelId="{B00B6423-2462-4C58-A115-3384F7840550}" type="parTrans" cxnId="{37F524AE-E472-478F-AFEE-878636E03576}">
      <dgm:prSet/>
      <dgm:spPr/>
      <dgm:t>
        <a:bodyPr/>
        <a:lstStyle/>
        <a:p>
          <a:endParaRPr lang="es-CO"/>
        </a:p>
      </dgm:t>
    </dgm:pt>
    <dgm:pt modelId="{E10A9965-B129-47BD-9CE9-D5D34C7C64C8}" type="sibTrans" cxnId="{37F524AE-E472-478F-AFEE-878636E03576}">
      <dgm:prSet/>
      <dgm:spPr/>
      <dgm:t>
        <a:bodyPr/>
        <a:lstStyle/>
        <a:p>
          <a:endParaRPr lang="es-CO"/>
        </a:p>
      </dgm:t>
    </dgm:pt>
    <dgm:pt modelId="{4208FB5E-4562-418A-A443-FDD20241EF23}" type="pres">
      <dgm:prSet presAssocID="{8580625E-FD0E-4400-B505-787EB74060FC}" presName="Name0" presStyleCnt="0">
        <dgm:presLayoutVars>
          <dgm:dir/>
          <dgm:resizeHandles val="exact"/>
        </dgm:presLayoutVars>
      </dgm:prSet>
      <dgm:spPr/>
    </dgm:pt>
    <dgm:pt modelId="{96B1F13F-C8FE-4B48-B4CA-89C8E549B46D}" type="pres">
      <dgm:prSet presAssocID="{CA18A986-715D-4507-B327-A93DACA91599}" presName="node" presStyleLbl="node1" presStyleIdx="0" presStyleCnt="3">
        <dgm:presLayoutVars>
          <dgm:bulletEnabled val="1"/>
        </dgm:presLayoutVars>
      </dgm:prSet>
      <dgm:spPr/>
    </dgm:pt>
    <dgm:pt modelId="{ADE1A5E7-6C7E-4D2E-B4C4-7E238F3EAAFD}" type="pres">
      <dgm:prSet presAssocID="{EDD79B11-B347-47E7-A656-2D42E790DA02}" presName="sibTrans" presStyleLbl="sibTrans2D1" presStyleIdx="0" presStyleCnt="2"/>
      <dgm:spPr/>
    </dgm:pt>
    <dgm:pt modelId="{F1AFFA08-D144-4CE8-ACEC-71AEA6E3A574}" type="pres">
      <dgm:prSet presAssocID="{EDD79B11-B347-47E7-A656-2D42E790DA02}" presName="connectorText" presStyleLbl="sibTrans2D1" presStyleIdx="0" presStyleCnt="2"/>
      <dgm:spPr/>
    </dgm:pt>
    <dgm:pt modelId="{CF7EFC8B-FF5B-4570-A860-713726F4F5FA}" type="pres">
      <dgm:prSet presAssocID="{1B226F88-C23B-4738-9E24-2138E79526A1}" presName="node" presStyleLbl="node1" presStyleIdx="1" presStyleCnt="3">
        <dgm:presLayoutVars>
          <dgm:bulletEnabled val="1"/>
        </dgm:presLayoutVars>
      </dgm:prSet>
      <dgm:spPr/>
    </dgm:pt>
    <dgm:pt modelId="{C5B7A114-AE6D-4A13-9A2D-B4BA4B2D4CDA}" type="pres">
      <dgm:prSet presAssocID="{E1B0B924-3E44-4F26-8774-D9E6E1425C25}" presName="sibTrans" presStyleLbl="sibTrans2D1" presStyleIdx="1" presStyleCnt="2"/>
      <dgm:spPr/>
    </dgm:pt>
    <dgm:pt modelId="{6F32DBE9-AD1E-4787-8E75-793C761FE80E}" type="pres">
      <dgm:prSet presAssocID="{E1B0B924-3E44-4F26-8774-D9E6E1425C25}" presName="connectorText" presStyleLbl="sibTrans2D1" presStyleIdx="1" presStyleCnt="2"/>
      <dgm:spPr/>
    </dgm:pt>
    <dgm:pt modelId="{5BBCC441-6CC0-40B0-91F1-999673AF8B07}" type="pres">
      <dgm:prSet presAssocID="{0E6C1F5A-7CBF-461D-83C6-08B919937630}" presName="node" presStyleLbl="node1" presStyleIdx="2" presStyleCnt="3">
        <dgm:presLayoutVars>
          <dgm:bulletEnabled val="1"/>
        </dgm:presLayoutVars>
      </dgm:prSet>
      <dgm:spPr/>
    </dgm:pt>
  </dgm:ptLst>
  <dgm:cxnLst>
    <dgm:cxn modelId="{2979D7C3-64EB-4335-8D82-29C2509F9E9A}" srcId="{8580625E-FD0E-4400-B505-787EB74060FC}" destId="{CA18A986-715D-4507-B327-A93DACA91599}" srcOrd="0" destOrd="0" parTransId="{2EA0DA02-9B79-4276-B189-8F03E89CE12B}" sibTransId="{EDD79B11-B347-47E7-A656-2D42E790DA02}"/>
    <dgm:cxn modelId="{CC2E7F2E-2271-4D39-9723-068C5934A697}" srcId="{8580625E-FD0E-4400-B505-787EB74060FC}" destId="{1B226F88-C23B-4738-9E24-2138E79526A1}" srcOrd="1" destOrd="0" parTransId="{1DCE995C-4AB5-4DF7-A9EB-43F7A9394685}" sibTransId="{E1B0B924-3E44-4F26-8774-D9E6E1425C25}"/>
    <dgm:cxn modelId="{E3054D81-0234-4359-AAD4-E1D5C09BF57B}" type="presOf" srcId="{EDD79B11-B347-47E7-A656-2D42E790DA02}" destId="{F1AFFA08-D144-4CE8-ACEC-71AEA6E3A574}" srcOrd="1" destOrd="0" presId="urn:microsoft.com/office/officeart/2005/8/layout/process1"/>
    <dgm:cxn modelId="{D4694FE3-84AB-45AE-9C65-F32308F06403}" type="presOf" srcId="{EDD79B11-B347-47E7-A656-2D42E790DA02}" destId="{ADE1A5E7-6C7E-4D2E-B4C4-7E238F3EAAFD}" srcOrd="0" destOrd="0" presId="urn:microsoft.com/office/officeart/2005/8/layout/process1"/>
    <dgm:cxn modelId="{B8838473-2A94-4E79-AC63-007682CF5DE9}" type="presOf" srcId="{8580625E-FD0E-4400-B505-787EB74060FC}" destId="{4208FB5E-4562-418A-A443-FDD20241EF23}" srcOrd="0" destOrd="0" presId="urn:microsoft.com/office/officeart/2005/8/layout/process1"/>
    <dgm:cxn modelId="{6E501633-EA21-47F0-AA67-65466895168D}" type="presOf" srcId="{1B226F88-C23B-4738-9E24-2138E79526A1}" destId="{CF7EFC8B-FF5B-4570-A860-713726F4F5FA}" srcOrd="0" destOrd="0" presId="urn:microsoft.com/office/officeart/2005/8/layout/process1"/>
    <dgm:cxn modelId="{B62A5EEB-CD09-48E7-906B-C39ABC673959}" type="presOf" srcId="{E1B0B924-3E44-4F26-8774-D9E6E1425C25}" destId="{C5B7A114-AE6D-4A13-9A2D-B4BA4B2D4CDA}" srcOrd="0" destOrd="0" presId="urn:microsoft.com/office/officeart/2005/8/layout/process1"/>
    <dgm:cxn modelId="{5EF73EDB-F3B6-42F6-A1DA-0D7351F491C7}" type="presOf" srcId="{CA18A986-715D-4507-B327-A93DACA91599}" destId="{96B1F13F-C8FE-4B48-B4CA-89C8E549B46D}" srcOrd="0" destOrd="0" presId="urn:microsoft.com/office/officeart/2005/8/layout/process1"/>
    <dgm:cxn modelId="{FC24EF52-CE84-4615-9D9B-9DC42D8B9AEE}" type="presOf" srcId="{0E6C1F5A-7CBF-461D-83C6-08B919937630}" destId="{5BBCC441-6CC0-40B0-91F1-999673AF8B07}" srcOrd="0" destOrd="0" presId="urn:microsoft.com/office/officeart/2005/8/layout/process1"/>
    <dgm:cxn modelId="{37F524AE-E472-478F-AFEE-878636E03576}" srcId="{8580625E-FD0E-4400-B505-787EB74060FC}" destId="{0E6C1F5A-7CBF-461D-83C6-08B919937630}" srcOrd="2" destOrd="0" parTransId="{B00B6423-2462-4C58-A115-3384F7840550}" sibTransId="{E10A9965-B129-47BD-9CE9-D5D34C7C64C8}"/>
    <dgm:cxn modelId="{5A5369A1-FB19-4AE4-85F3-ACB1549488B9}" type="presOf" srcId="{E1B0B924-3E44-4F26-8774-D9E6E1425C25}" destId="{6F32DBE9-AD1E-4787-8E75-793C761FE80E}" srcOrd="1" destOrd="0" presId="urn:microsoft.com/office/officeart/2005/8/layout/process1"/>
    <dgm:cxn modelId="{6BE2C0C8-C7EE-413B-A3DB-79B11AAD4B39}" type="presParOf" srcId="{4208FB5E-4562-418A-A443-FDD20241EF23}" destId="{96B1F13F-C8FE-4B48-B4CA-89C8E549B46D}" srcOrd="0" destOrd="0" presId="urn:microsoft.com/office/officeart/2005/8/layout/process1"/>
    <dgm:cxn modelId="{6F8DF797-C083-445F-BA91-95D7799DFA7A}" type="presParOf" srcId="{4208FB5E-4562-418A-A443-FDD20241EF23}" destId="{ADE1A5E7-6C7E-4D2E-B4C4-7E238F3EAAFD}" srcOrd="1" destOrd="0" presId="urn:microsoft.com/office/officeart/2005/8/layout/process1"/>
    <dgm:cxn modelId="{BAF64E08-D47D-4FE6-8AA8-91B32B0A31B2}" type="presParOf" srcId="{ADE1A5E7-6C7E-4D2E-B4C4-7E238F3EAAFD}" destId="{F1AFFA08-D144-4CE8-ACEC-71AEA6E3A574}" srcOrd="0" destOrd="0" presId="urn:microsoft.com/office/officeart/2005/8/layout/process1"/>
    <dgm:cxn modelId="{70A3325A-F913-4898-B27F-45DDCB363480}" type="presParOf" srcId="{4208FB5E-4562-418A-A443-FDD20241EF23}" destId="{CF7EFC8B-FF5B-4570-A860-713726F4F5FA}" srcOrd="2" destOrd="0" presId="urn:microsoft.com/office/officeart/2005/8/layout/process1"/>
    <dgm:cxn modelId="{910169E5-BA07-4995-A38D-CE63F0680AF4}" type="presParOf" srcId="{4208FB5E-4562-418A-A443-FDD20241EF23}" destId="{C5B7A114-AE6D-4A13-9A2D-B4BA4B2D4CDA}" srcOrd="3" destOrd="0" presId="urn:microsoft.com/office/officeart/2005/8/layout/process1"/>
    <dgm:cxn modelId="{F2EB0760-835D-438C-8D9C-931937AF83C1}" type="presParOf" srcId="{C5B7A114-AE6D-4A13-9A2D-B4BA4B2D4CDA}" destId="{6F32DBE9-AD1E-4787-8E75-793C761FE80E}" srcOrd="0" destOrd="0" presId="urn:microsoft.com/office/officeart/2005/8/layout/process1"/>
    <dgm:cxn modelId="{8C3092B8-B0D3-4FD9-BFEF-B738250F542D}" type="presParOf" srcId="{4208FB5E-4562-418A-A443-FDD20241EF23}" destId="{5BBCC441-6CC0-40B0-91F1-999673AF8B07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96D817-16CF-42C0-83F5-8063B880893F}" type="doc">
      <dgm:prSet loTypeId="urn:microsoft.com/office/officeart/2005/8/layout/radial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69858F85-0DD4-44CE-8B7B-14395DEA32A6}">
      <dgm:prSet phldrT="[Texto]"/>
      <dgm:spPr/>
      <dgm:t>
        <a:bodyPr/>
        <a:lstStyle/>
        <a:p>
          <a:r>
            <a:rPr lang="es-CO" dirty="0" smtClean="0"/>
            <a:t>Medicina dedicada a</a:t>
          </a:r>
          <a:endParaRPr lang="es-CO" dirty="0"/>
        </a:p>
      </dgm:t>
    </dgm:pt>
    <dgm:pt modelId="{69F5B94B-9587-4CAD-AC3A-FD47551376A5}" type="parTrans" cxnId="{57735B32-AC97-4492-A594-2D7172A7EBBF}">
      <dgm:prSet/>
      <dgm:spPr/>
      <dgm:t>
        <a:bodyPr/>
        <a:lstStyle/>
        <a:p>
          <a:endParaRPr lang="es-CO"/>
        </a:p>
      </dgm:t>
    </dgm:pt>
    <dgm:pt modelId="{20ACD11F-11CA-4E08-8FE3-05B64C3EEBD7}" type="sibTrans" cxnId="{57735B32-AC97-4492-A594-2D7172A7EBBF}">
      <dgm:prSet/>
      <dgm:spPr/>
      <dgm:t>
        <a:bodyPr/>
        <a:lstStyle/>
        <a:p>
          <a:endParaRPr lang="es-CO"/>
        </a:p>
      </dgm:t>
    </dgm:pt>
    <dgm:pt modelId="{A4C7459F-A68F-49B5-8F91-0FE461D24B81}">
      <dgm:prSet phldrT="[Texto]"/>
      <dgm:spPr/>
      <dgm:t>
        <a:bodyPr/>
        <a:lstStyle/>
        <a:p>
          <a:r>
            <a:rPr lang="es-CO" dirty="0" smtClean="0"/>
            <a:t>vida</a:t>
          </a:r>
          <a:endParaRPr lang="es-CO" dirty="0"/>
        </a:p>
      </dgm:t>
    </dgm:pt>
    <dgm:pt modelId="{4639F38C-C4BC-4402-AFF0-6625626E3BB3}" type="parTrans" cxnId="{4D26AD4C-BB02-402E-BD98-2D98E1D1874B}">
      <dgm:prSet/>
      <dgm:spPr/>
      <dgm:t>
        <a:bodyPr/>
        <a:lstStyle/>
        <a:p>
          <a:endParaRPr lang="es-CO"/>
        </a:p>
      </dgm:t>
    </dgm:pt>
    <dgm:pt modelId="{D947A229-C40B-4CBD-BFB2-7CC9ECB1302A}" type="sibTrans" cxnId="{4D26AD4C-BB02-402E-BD98-2D98E1D1874B}">
      <dgm:prSet/>
      <dgm:spPr/>
      <dgm:t>
        <a:bodyPr/>
        <a:lstStyle/>
        <a:p>
          <a:endParaRPr lang="es-CO"/>
        </a:p>
      </dgm:t>
    </dgm:pt>
    <dgm:pt modelId="{64019F7C-098E-4919-BCF9-3837CDF109AD}">
      <dgm:prSet phldrT="[Texto]"/>
      <dgm:spPr/>
      <dgm:t>
        <a:bodyPr/>
        <a:lstStyle/>
        <a:p>
          <a:r>
            <a:rPr lang="es-CO" dirty="0" smtClean="0"/>
            <a:t>enfermedades</a:t>
          </a:r>
          <a:endParaRPr lang="es-CO" dirty="0"/>
        </a:p>
      </dgm:t>
    </dgm:pt>
    <dgm:pt modelId="{228F0908-1ECE-43FA-A3F8-9B2404EAD216}" type="parTrans" cxnId="{E44D58CB-FA87-4CC9-A460-5C846DF92C43}">
      <dgm:prSet/>
      <dgm:spPr/>
      <dgm:t>
        <a:bodyPr/>
        <a:lstStyle/>
        <a:p>
          <a:endParaRPr lang="es-CO"/>
        </a:p>
      </dgm:t>
    </dgm:pt>
    <dgm:pt modelId="{6FDF4FAC-65D4-49B2-BF83-5C1CE83B3D4D}" type="sibTrans" cxnId="{E44D58CB-FA87-4CC9-A460-5C846DF92C43}">
      <dgm:prSet/>
      <dgm:spPr/>
      <dgm:t>
        <a:bodyPr/>
        <a:lstStyle/>
        <a:p>
          <a:endParaRPr lang="es-CO"/>
        </a:p>
      </dgm:t>
    </dgm:pt>
    <dgm:pt modelId="{FE52263E-687F-41D8-8CE6-C401D7D9F52E}">
      <dgm:prSet phldrT="[Texto]"/>
      <dgm:spPr/>
      <dgm:t>
        <a:bodyPr/>
        <a:lstStyle/>
        <a:p>
          <a:r>
            <a:rPr lang="es-CO" dirty="0" smtClean="0"/>
            <a:t>muerte</a:t>
          </a:r>
          <a:endParaRPr lang="es-CO" dirty="0"/>
        </a:p>
      </dgm:t>
    </dgm:pt>
    <dgm:pt modelId="{85032AD6-E8F8-472C-8A8E-4E0AED32FC07}" type="parTrans" cxnId="{B0A092CB-6C9C-4785-AC43-4EE98CCE5BAC}">
      <dgm:prSet/>
      <dgm:spPr/>
      <dgm:t>
        <a:bodyPr/>
        <a:lstStyle/>
        <a:p>
          <a:endParaRPr lang="es-CO"/>
        </a:p>
      </dgm:t>
    </dgm:pt>
    <dgm:pt modelId="{5C7E3A06-C87E-4658-9FEC-3E13EDBEF8FD}" type="sibTrans" cxnId="{B0A092CB-6C9C-4785-AC43-4EE98CCE5BAC}">
      <dgm:prSet/>
      <dgm:spPr/>
      <dgm:t>
        <a:bodyPr/>
        <a:lstStyle/>
        <a:p>
          <a:endParaRPr lang="es-CO"/>
        </a:p>
      </dgm:t>
    </dgm:pt>
    <dgm:pt modelId="{8EF4B6BC-8689-4942-882A-4A5955149814}">
      <dgm:prSet phldrT="[Texto]"/>
      <dgm:spPr/>
      <dgm:t>
        <a:bodyPr/>
        <a:lstStyle/>
        <a:p>
          <a:r>
            <a:rPr lang="es-CO" dirty="0" smtClean="0"/>
            <a:t>salud</a:t>
          </a:r>
          <a:endParaRPr lang="es-CO" dirty="0"/>
        </a:p>
      </dgm:t>
    </dgm:pt>
    <dgm:pt modelId="{5AAB17FB-6EC5-4A9E-8857-48B3627C413A}" type="parTrans" cxnId="{BE14A956-2939-4668-87C9-3BBAA99EB820}">
      <dgm:prSet/>
      <dgm:spPr/>
      <dgm:t>
        <a:bodyPr/>
        <a:lstStyle/>
        <a:p>
          <a:endParaRPr lang="es-CO"/>
        </a:p>
      </dgm:t>
    </dgm:pt>
    <dgm:pt modelId="{65CE43FC-E003-427A-B275-860DC56817E6}" type="sibTrans" cxnId="{BE14A956-2939-4668-87C9-3BBAA99EB820}">
      <dgm:prSet/>
      <dgm:spPr/>
      <dgm:t>
        <a:bodyPr/>
        <a:lstStyle/>
        <a:p>
          <a:endParaRPr lang="es-CO"/>
        </a:p>
      </dgm:t>
    </dgm:pt>
    <dgm:pt modelId="{CE24EE4A-396C-4281-8E6D-709FB4491849}" type="pres">
      <dgm:prSet presAssocID="{0496D817-16CF-42C0-83F5-8063B880893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DF57652-E46C-4397-8EEB-AA4F2E433285}" type="pres">
      <dgm:prSet presAssocID="{69858F85-0DD4-44CE-8B7B-14395DEA32A6}" presName="centerShape" presStyleLbl="node0" presStyleIdx="0" presStyleCnt="1"/>
      <dgm:spPr/>
      <dgm:t>
        <a:bodyPr/>
        <a:lstStyle/>
        <a:p>
          <a:endParaRPr lang="es-CO"/>
        </a:p>
      </dgm:t>
    </dgm:pt>
    <dgm:pt modelId="{10BAA356-C678-4023-9EF1-A8943BF55825}" type="pres">
      <dgm:prSet presAssocID="{4639F38C-C4BC-4402-AFF0-6625626E3BB3}" presName="Name9" presStyleLbl="parChTrans1D2" presStyleIdx="0" presStyleCnt="4"/>
      <dgm:spPr/>
    </dgm:pt>
    <dgm:pt modelId="{44452E38-BE42-45D4-81B0-C2A3343069AE}" type="pres">
      <dgm:prSet presAssocID="{4639F38C-C4BC-4402-AFF0-6625626E3BB3}" presName="connTx" presStyleLbl="parChTrans1D2" presStyleIdx="0" presStyleCnt="4"/>
      <dgm:spPr/>
    </dgm:pt>
    <dgm:pt modelId="{257D00B2-E389-49B9-BC8D-9402E374216A}" type="pres">
      <dgm:prSet presAssocID="{A4C7459F-A68F-49B5-8F91-0FE461D24B8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144A6F3-97B8-450B-8FB8-2988FF4FA637}" type="pres">
      <dgm:prSet presAssocID="{228F0908-1ECE-43FA-A3F8-9B2404EAD216}" presName="Name9" presStyleLbl="parChTrans1D2" presStyleIdx="1" presStyleCnt="4"/>
      <dgm:spPr/>
    </dgm:pt>
    <dgm:pt modelId="{0B8BA26E-DD4B-4ED6-AA54-975BBA3B3E84}" type="pres">
      <dgm:prSet presAssocID="{228F0908-1ECE-43FA-A3F8-9B2404EAD216}" presName="connTx" presStyleLbl="parChTrans1D2" presStyleIdx="1" presStyleCnt="4"/>
      <dgm:spPr/>
    </dgm:pt>
    <dgm:pt modelId="{710B360B-28A7-44FB-ABE3-A2BB87FF06BF}" type="pres">
      <dgm:prSet presAssocID="{64019F7C-098E-4919-BCF9-3837CDF109AD}" presName="node" presStyleLbl="node1" presStyleIdx="1" presStyleCnt="4">
        <dgm:presLayoutVars>
          <dgm:bulletEnabled val="1"/>
        </dgm:presLayoutVars>
      </dgm:prSet>
      <dgm:spPr/>
    </dgm:pt>
    <dgm:pt modelId="{5D07AF3D-FDBC-4512-BFBF-0973C82751DE}" type="pres">
      <dgm:prSet presAssocID="{85032AD6-E8F8-472C-8A8E-4E0AED32FC07}" presName="Name9" presStyleLbl="parChTrans1D2" presStyleIdx="2" presStyleCnt="4"/>
      <dgm:spPr/>
    </dgm:pt>
    <dgm:pt modelId="{65EE694D-760A-4141-852C-CD2E0E34DBE4}" type="pres">
      <dgm:prSet presAssocID="{85032AD6-E8F8-472C-8A8E-4E0AED32FC07}" presName="connTx" presStyleLbl="parChTrans1D2" presStyleIdx="2" presStyleCnt="4"/>
      <dgm:spPr/>
    </dgm:pt>
    <dgm:pt modelId="{DD3286E9-948F-446B-8332-50BFEEA26F7E}" type="pres">
      <dgm:prSet presAssocID="{FE52263E-687F-41D8-8CE6-C401D7D9F52E}" presName="node" presStyleLbl="node1" presStyleIdx="2" presStyleCnt="4">
        <dgm:presLayoutVars>
          <dgm:bulletEnabled val="1"/>
        </dgm:presLayoutVars>
      </dgm:prSet>
      <dgm:spPr/>
    </dgm:pt>
    <dgm:pt modelId="{F1F5CFAD-E73F-40A3-B2EC-C2C59ACF0E8E}" type="pres">
      <dgm:prSet presAssocID="{5AAB17FB-6EC5-4A9E-8857-48B3627C413A}" presName="Name9" presStyleLbl="parChTrans1D2" presStyleIdx="3" presStyleCnt="4"/>
      <dgm:spPr/>
    </dgm:pt>
    <dgm:pt modelId="{2B1484B4-83CD-49B8-B72C-52E5BB281990}" type="pres">
      <dgm:prSet presAssocID="{5AAB17FB-6EC5-4A9E-8857-48B3627C413A}" presName="connTx" presStyleLbl="parChTrans1D2" presStyleIdx="3" presStyleCnt="4"/>
      <dgm:spPr/>
    </dgm:pt>
    <dgm:pt modelId="{E667330D-5803-44C1-9B44-31F1AB9CDA99}" type="pres">
      <dgm:prSet presAssocID="{8EF4B6BC-8689-4942-882A-4A5955149814}" presName="node" presStyleLbl="node1" presStyleIdx="3" presStyleCnt="4">
        <dgm:presLayoutVars>
          <dgm:bulletEnabled val="1"/>
        </dgm:presLayoutVars>
      </dgm:prSet>
      <dgm:spPr/>
    </dgm:pt>
  </dgm:ptLst>
  <dgm:cxnLst>
    <dgm:cxn modelId="{B7AC804C-010A-4C11-B12A-E0B770F5BBCE}" type="presOf" srcId="{FE52263E-687F-41D8-8CE6-C401D7D9F52E}" destId="{DD3286E9-948F-446B-8332-50BFEEA26F7E}" srcOrd="0" destOrd="0" presId="urn:microsoft.com/office/officeart/2005/8/layout/radial1"/>
    <dgm:cxn modelId="{64F8D224-9412-41CF-A136-3C34573504E9}" type="presOf" srcId="{4639F38C-C4BC-4402-AFF0-6625626E3BB3}" destId="{44452E38-BE42-45D4-81B0-C2A3343069AE}" srcOrd="1" destOrd="0" presId="urn:microsoft.com/office/officeart/2005/8/layout/radial1"/>
    <dgm:cxn modelId="{77E4B5DB-4732-4CCE-BA2D-EDF723EDD3B2}" type="presOf" srcId="{85032AD6-E8F8-472C-8A8E-4E0AED32FC07}" destId="{5D07AF3D-FDBC-4512-BFBF-0973C82751DE}" srcOrd="0" destOrd="0" presId="urn:microsoft.com/office/officeart/2005/8/layout/radial1"/>
    <dgm:cxn modelId="{CA5F99AC-FB7B-4BBC-A8C5-9DD0B27D8EBC}" type="presOf" srcId="{64019F7C-098E-4919-BCF9-3837CDF109AD}" destId="{710B360B-28A7-44FB-ABE3-A2BB87FF06BF}" srcOrd="0" destOrd="0" presId="urn:microsoft.com/office/officeart/2005/8/layout/radial1"/>
    <dgm:cxn modelId="{E917F349-7F11-42BF-B150-8ECB161F3812}" type="presOf" srcId="{228F0908-1ECE-43FA-A3F8-9B2404EAD216}" destId="{0B8BA26E-DD4B-4ED6-AA54-975BBA3B3E84}" srcOrd="1" destOrd="0" presId="urn:microsoft.com/office/officeart/2005/8/layout/radial1"/>
    <dgm:cxn modelId="{B90DFFD0-DCE3-4B8F-BA42-1D0A33925BB2}" type="presOf" srcId="{4639F38C-C4BC-4402-AFF0-6625626E3BB3}" destId="{10BAA356-C678-4023-9EF1-A8943BF55825}" srcOrd="0" destOrd="0" presId="urn:microsoft.com/office/officeart/2005/8/layout/radial1"/>
    <dgm:cxn modelId="{B6C1A76E-E60A-4900-A2E1-23AC75953370}" type="presOf" srcId="{69858F85-0DD4-44CE-8B7B-14395DEA32A6}" destId="{ADF57652-E46C-4397-8EEB-AA4F2E433285}" srcOrd="0" destOrd="0" presId="urn:microsoft.com/office/officeart/2005/8/layout/radial1"/>
    <dgm:cxn modelId="{E44D58CB-FA87-4CC9-A460-5C846DF92C43}" srcId="{69858F85-0DD4-44CE-8B7B-14395DEA32A6}" destId="{64019F7C-098E-4919-BCF9-3837CDF109AD}" srcOrd="1" destOrd="0" parTransId="{228F0908-1ECE-43FA-A3F8-9B2404EAD216}" sibTransId="{6FDF4FAC-65D4-49B2-BF83-5C1CE83B3D4D}"/>
    <dgm:cxn modelId="{BE14A956-2939-4668-87C9-3BBAA99EB820}" srcId="{69858F85-0DD4-44CE-8B7B-14395DEA32A6}" destId="{8EF4B6BC-8689-4942-882A-4A5955149814}" srcOrd="3" destOrd="0" parTransId="{5AAB17FB-6EC5-4A9E-8857-48B3627C413A}" sibTransId="{65CE43FC-E003-427A-B275-860DC56817E6}"/>
    <dgm:cxn modelId="{A40FB289-925A-4CD7-A24D-191BD5603E88}" type="presOf" srcId="{0496D817-16CF-42C0-83F5-8063B880893F}" destId="{CE24EE4A-396C-4281-8E6D-709FB4491849}" srcOrd="0" destOrd="0" presId="urn:microsoft.com/office/officeart/2005/8/layout/radial1"/>
    <dgm:cxn modelId="{B0A092CB-6C9C-4785-AC43-4EE98CCE5BAC}" srcId="{69858F85-0DD4-44CE-8B7B-14395DEA32A6}" destId="{FE52263E-687F-41D8-8CE6-C401D7D9F52E}" srcOrd="2" destOrd="0" parTransId="{85032AD6-E8F8-472C-8A8E-4E0AED32FC07}" sibTransId="{5C7E3A06-C87E-4658-9FEC-3E13EDBEF8FD}"/>
    <dgm:cxn modelId="{153FEF3A-3656-4729-A5A7-DACB33E81249}" type="presOf" srcId="{5AAB17FB-6EC5-4A9E-8857-48B3627C413A}" destId="{F1F5CFAD-E73F-40A3-B2EC-C2C59ACF0E8E}" srcOrd="0" destOrd="0" presId="urn:microsoft.com/office/officeart/2005/8/layout/radial1"/>
    <dgm:cxn modelId="{9398FCF7-6C6C-4146-8C0E-B4BCA59B248E}" type="presOf" srcId="{228F0908-1ECE-43FA-A3F8-9B2404EAD216}" destId="{4144A6F3-97B8-450B-8FB8-2988FF4FA637}" srcOrd="0" destOrd="0" presId="urn:microsoft.com/office/officeart/2005/8/layout/radial1"/>
    <dgm:cxn modelId="{17D72E7C-E3E4-4625-B50F-3EC28E41FE1D}" type="presOf" srcId="{5AAB17FB-6EC5-4A9E-8857-48B3627C413A}" destId="{2B1484B4-83CD-49B8-B72C-52E5BB281990}" srcOrd="1" destOrd="0" presId="urn:microsoft.com/office/officeart/2005/8/layout/radial1"/>
    <dgm:cxn modelId="{E59DC4E7-FC17-4D08-8BC3-E405A098063A}" type="presOf" srcId="{85032AD6-E8F8-472C-8A8E-4E0AED32FC07}" destId="{65EE694D-760A-4141-852C-CD2E0E34DBE4}" srcOrd="1" destOrd="0" presId="urn:microsoft.com/office/officeart/2005/8/layout/radial1"/>
    <dgm:cxn modelId="{4D26AD4C-BB02-402E-BD98-2D98E1D1874B}" srcId="{69858F85-0DD4-44CE-8B7B-14395DEA32A6}" destId="{A4C7459F-A68F-49B5-8F91-0FE461D24B81}" srcOrd="0" destOrd="0" parTransId="{4639F38C-C4BC-4402-AFF0-6625626E3BB3}" sibTransId="{D947A229-C40B-4CBD-BFB2-7CC9ECB1302A}"/>
    <dgm:cxn modelId="{57735B32-AC97-4492-A594-2D7172A7EBBF}" srcId="{0496D817-16CF-42C0-83F5-8063B880893F}" destId="{69858F85-0DD4-44CE-8B7B-14395DEA32A6}" srcOrd="0" destOrd="0" parTransId="{69F5B94B-9587-4CAD-AC3A-FD47551376A5}" sibTransId="{20ACD11F-11CA-4E08-8FE3-05B64C3EEBD7}"/>
    <dgm:cxn modelId="{93C645EB-50D2-4142-8BFD-A05A8BAEE754}" type="presOf" srcId="{8EF4B6BC-8689-4942-882A-4A5955149814}" destId="{E667330D-5803-44C1-9B44-31F1AB9CDA99}" srcOrd="0" destOrd="0" presId="urn:microsoft.com/office/officeart/2005/8/layout/radial1"/>
    <dgm:cxn modelId="{9B7B7575-6142-495B-A094-7079A099A0B2}" type="presOf" srcId="{A4C7459F-A68F-49B5-8F91-0FE461D24B81}" destId="{257D00B2-E389-49B9-BC8D-9402E374216A}" srcOrd="0" destOrd="0" presId="urn:microsoft.com/office/officeart/2005/8/layout/radial1"/>
    <dgm:cxn modelId="{FB6742CB-49E0-4CAC-B082-3F6B611097F6}" type="presParOf" srcId="{CE24EE4A-396C-4281-8E6D-709FB4491849}" destId="{ADF57652-E46C-4397-8EEB-AA4F2E433285}" srcOrd="0" destOrd="0" presId="urn:microsoft.com/office/officeart/2005/8/layout/radial1"/>
    <dgm:cxn modelId="{BC8B1607-C100-4146-9401-5BEB9D4D5B89}" type="presParOf" srcId="{CE24EE4A-396C-4281-8E6D-709FB4491849}" destId="{10BAA356-C678-4023-9EF1-A8943BF55825}" srcOrd="1" destOrd="0" presId="urn:microsoft.com/office/officeart/2005/8/layout/radial1"/>
    <dgm:cxn modelId="{538585FF-AE84-4334-9A4E-8A974F1DB217}" type="presParOf" srcId="{10BAA356-C678-4023-9EF1-A8943BF55825}" destId="{44452E38-BE42-45D4-81B0-C2A3343069AE}" srcOrd="0" destOrd="0" presId="urn:microsoft.com/office/officeart/2005/8/layout/radial1"/>
    <dgm:cxn modelId="{A36D3FFD-5E2F-4099-8B02-9DB47E349440}" type="presParOf" srcId="{CE24EE4A-396C-4281-8E6D-709FB4491849}" destId="{257D00B2-E389-49B9-BC8D-9402E374216A}" srcOrd="2" destOrd="0" presId="urn:microsoft.com/office/officeart/2005/8/layout/radial1"/>
    <dgm:cxn modelId="{CA8F416E-14CB-4823-B70C-C348A674EFAE}" type="presParOf" srcId="{CE24EE4A-396C-4281-8E6D-709FB4491849}" destId="{4144A6F3-97B8-450B-8FB8-2988FF4FA637}" srcOrd="3" destOrd="0" presId="urn:microsoft.com/office/officeart/2005/8/layout/radial1"/>
    <dgm:cxn modelId="{4CE985A8-223C-440D-AF94-747F20850BC8}" type="presParOf" srcId="{4144A6F3-97B8-450B-8FB8-2988FF4FA637}" destId="{0B8BA26E-DD4B-4ED6-AA54-975BBA3B3E84}" srcOrd="0" destOrd="0" presId="urn:microsoft.com/office/officeart/2005/8/layout/radial1"/>
    <dgm:cxn modelId="{854C3D95-33D5-4FCD-8536-90EF7B176B02}" type="presParOf" srcId="{CE24EE4A-396C-4281-8E6D-709FB4491849}" destId="{710B360B-28A7-44FB-ABE3-A2BB87FF06BF}" srcOrd="4" destOrd="0" presId="urn:microsoft.com/office/officeart/2005/8/layout/radial1"/>
    <dgm:cxn modelId="{0FA3C0BD-D417-4FAB-8758-F361C32A60DF}" type="presParOf" srcId="{CE24EE4A-396C-4281-8E6D-709FB4491849}" destId="{5D07AF3D-FDBC-4512-BFBF-0973C82751DE}" srcOrd="5" destOrd="0" presId="urn:microsoft.com/office/officeart/2005/8/layout/radial1"/>
    <dgm:cxn modelId="{5E4307FB-838E-4E63-BAB6-A60BCE87B711}" type="presParOf" srcId="{5D07AF3D-FDBC-4512-BFBF-0973C82751DE}" destId="{65EE694D-760A-4141-852C-CD2E0E34DBE4}" srcOrd="0" destOrd="0" presId="urn:microsoft.com/office/officeart/2005/8/layout/radial1"/>
    <dgm:cxn modelId="{7690F2FF-036A-4CB6-8727-E6D5D865F569}" type="presParOf" srcId="{CE24EE4A-396C-4281-8E6D-709FB4491849}" destId="{DD3286E9-948F-446B-8332-50BFEEA26F7E}" srcOrd="6" destOrd="0" presId="urn:microsoft.com/office/officeart/2005/8/layout/radial1"/>
    <dgm:cxn modelId="{5A0239B5-3EED-4A41-AFD3-2CC3639BFE6B}" type="presParOf" srcId="{CE24EE4A-396C-4281-8E6D-709FB4491849}" destId="{F1F5CFAD-E73F-40A3-B2EC-C2C59ACF0E8E}" srcOrd="7" destOrd="0" presId="urn:microsoft.com/office/officeart/2005/8/layout/radial1"/>
    <dgm:cxn modelId="{FA9A9146-27E1-4085-BE70-E50B857D3CFA}" type="presParOf" srcId="{F1F5CFAD-E73F-40A3-B2EC-C2C59ACF0E8E}" destId="{2B1484B4-83CD-49B8-B72C-52E5BB281990}" srcOrd="0" destOrd="0" presId="urn:microsoft.com/office/officeart/2005/8/layout/radial1"/>
    <dgm:cxn modelId="{EADB6D37-F044-4D24-8820-617F0BC878F3}" type="presParOf" srcId="{CE24EE4A-396C-4281-8E6D-709FB4491849}" destId="{E667330D-5803-44C1-9B44-31F1AB9CDA99}" srcOrd="8" destOrd="0" presId="urn:microsoft.com/office/officeart/2005/8/layout/radial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EEFA66-70AB-4237-8907-FFC63E96EE6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54DE5781-049D-4B94-AB3C-FB55BE8E3473}">
      <dgm:prSet phldrT="[Texto]"/>
      <dgm:spPr/>
      <dgm:t>
        <a:bodyPr/>
        <a:lstStyle/>
        <a:p>
          <a:r>
            <a:rPr lang="es-CO" dirty="0" smtClean="0"/>
            <a:t>ESTUDIOS MEDICOS</a:t>
          </a:r>
          <a:endParaRPr lang="es-CO" dirty="0"/>
        </a:p>
      </dgm:t>
    </dgm:pt>
    <dgm:pt modelId="{A718AFCF-BFE4-4532-BDCA-21DBEFD90358}" type="parTrans" cxnId="{24A348D8-001D-4FF9-8471-5B2E4AAE901E}">
      <dgm:prSet/>
      <dgm:spPr/>
      <dgm:t>
        <a:bodyPr/>
        <a:lstStyle/>
        <a:p>
          <a:endParaRPr lang="es-CO"/>
        </a:p>
      </dgm:t>
    </dgm:pt>
    <dgm:pt modelId="{B0436FB5-36D0-40AA-81DC-CCE23182E87D}" type="sibTrans" cxnId="{24A348D8-001D-4FF9-8471-5B2E4AAE901E}">
      <dgm:prSet/>
      <dgm:spPr/>
      <dgm:t>
        <a:bodyPr/>
        <a:lstStyle/>
        <a:p>
          <a:endParaRPr lang="es-CO"/>
        </a:p>
      </dgm:t>
    </dgm:pt>
    <dgm:pt modelId="{3384C827-ADA9-4D07-96AE-58CA9F9E796F}">
      <dgm:prSet phldrT="[Texto]"/>
      <dgm:spPr/>
      <dgm:t>
        <a:bodyPr/>
        <a:lstStyle/>
        <a:p>
          <a:r>
            <a:rPr lang="es-CO" dirty="0" smtClean="0"/>
            <a:t>LEER LIBROS</a:t>
          </a:r>
          <a:endParaRPr lang="es-CO" dirty="0"/>
        </a:p>
      </dgm:t>
    </dgm:pt>
    <dgm:pt modelId="{F1FE05A2-7A3F-4899-9839-29C288CC780D}" type="parTrans" cxnId="{DD6223B2-9CA1-4414-B5ED-408C35E3FF72}">
      <dgm:prSet/>
      <dgm:spPr/>
      <dgm:t>
        <a:bodyPr/>
        <a:lstStyle/>
        <a:p>
          <a:endParaRPr lang="es-CO"/>
        </a:p>
      </dgm:t>
    </dgm:pt>
    <dgm:pt modelId="{F2ABAB94-1F1D-4312-A3D1-E67B0A37D0FA}" type="sibTrans" cxnId="{DD6223B2-9CA1-4414-B5ED-408C35E3FF72}">
      <dgm:prSet/>
      <dgm:spPr/>
      <dgm:t>
        <a:bodyPr/>
        <a:lstStyle/>
        <a:p>
          <a:endParaRPr lang="es-CO"/>
        </a:p>
      </dgm:t>
    </dgm:pt>
    <dgm:pt modelId="{144D0D1B-2098-4B0E-BB9E-958E314E2F3A}">
      <dgm:prSet phldrT="[Texto]"/>
      <dgm:spPr/>
      <dgm:t>
        <a:bodyPr/>
        <a:lstStyle/>
        <a:p>
          <a:r>
            <a:rPr lang="es-CO" dirty="0" smtClean="0"/>
            <a:t>CONOCIMIENTOS DE MEMORIA</a:t>
          </a:r>
          <a:endParaRPr lang="es-CO" dirty="0"/>
        </a:p>
      </dgm:t>
    </dgm:pt>
    <dgm:pt modelId="{416CA247-0F66-4096-A938-6B3C415645A3}" type="parTrans" cxnId="{3247670F-620D-4554-81CC-45840DA28381}">
      <dgm:prSet/>
      <dgm:spPr/>
      <dgm:t>
        <a:bodyPr/>
        <a:lstStyle/>
        <a:p>
          <a:endParaRPr lang="es-CO"/>
        </a:p>
      </dgm:t>
    </dgm:pt>
    <dgm:pt modelId="{6F2947A7-B168-4A9D-8671-3EA8C7A1DFDE}" type="sibTrans" cxnId="{3247670F-620D-4554-81CC-45840DA28381}">
      <dgm:prSet/>
      <dgm:spPr/>
      <dgm:t>
        <a:bodyPr/>
        <a:lstStyle/>
        <a:p>
          <a:endParaRPr lang="es-CO"/>
        </a:p>
      </dgm:t>
    </dgm:pt>
    <dgm:pt modelId="{7C58DACC-786A-4379-83AB-8FE57AF7DCE3}">
      <dgm:prSet phldrT="[Texto]"/>
      <dgm:spPr/>
      <dgm:t>
        <a:bodyPr/>
        <a:lstStyle/>
        <a:p>
          <a:r>
            <a:rPr lang="es-CO" dirty="0" smtClean="0"/>
            <a:t>CIRUJIA</a:t>
          </a:r>
          <a:endParaRPr lang="es-CO" dirty="0"/>
        </a:p>
      </dgm:t>
    </dgm:pt>
    <dgm:pt modelId="{394B1546-46C2-4BA5-AF71-D37FBA2BC863}" type="parTrans" cxnId="{04BD1EC0-BE23-478B-BD90-17EABEF6807B}">
      <dgm:prSet/>
      <dgm:spPr/>
      <dgm:t>
        <a:bodyPr/>
        <a:lstStyle/>
        <a:p>
          <a:endParaRPr lang="es-CO"/>
        </a:p>
      </dgm:t>
    </dgm:pt>
    <dgm:pt modelId="{16AE0F94-11C0-4031-84BC-BF36DB2E68F0}" type="sibTrans" cxnId="{04BD1EC0-BE23-478B-BD90-17EABEF6807B}">
      <dgm:prSet/>
      <dgm:spPr/>
      <dgm:t>
        <a:bodyPr/>
        <a:lstStyle/>
        <a:p>
          <a:endParaRPr lang="es-CO"/>
        </a:p>
      </dgm:t>
    </dgm:pt>
    <dgm:pt modelId="{B0FD0818-DEC5-4CE0-9AF7-FF9B250B97F5}">
      <dgm:prSet phldrT="[Texto]"/>
      <dgm:spPr/>
      <dgm:t>
        <a:bodyPr/>
        <a:lstStyle/>
        <a:p>
          <a:r>
            <a:rPr lang="es-CO" dirty="0" smtClean="0"/>
            <a:t>PRACTICAS DE LABORATORIO</a:t>
          </a:r>
          <a:endParaRPr lang="es-CO" dirty="0"/>
        </a:p>
      </dgm:t>
    </dgm:pt>
    <dgm:pt modelId="{7F732F0A-0E0F-472E-9D6C-9C8D1997514C}" type="parTrans" cxnId="{7F8EBDF1-2FFC-407D-ABD3-B64DB9DCBE73}">
      <dgm:prSet/>
      <dgm:spPr/>
      <dgm:t>
        <a:bodyPr/>
        <a:lstStyle/>
        <a:p>
          <a:endParaRPr lang="es-CO"/>
        </a:p>
      </dgm:t>
    </dgm:pt>
    <dgm:pt modelId="{5298E6D0-512E-4D8E-8EA3-06A8F4A677E8}" type="sibTrans" cxnId="{7F8EBDF1-2FFC-407D-ABD3-B64DB9DCBE73}">
      <dgm:prSet/>
      <dgm:spPr/>
      <dgm:t>
        <a:bodyPr/>
        <a:lstStyle/>
        <a:p>
          <a:endParaRPr lang="es-CO"/>
        </a:p>
      </dgm:t>
    </dgm:pt>
    <dgm:pt modelId="{0B81257B-4177-484F-A8D9-99B31F3969FD}" type="pres">
      <dgm:prSet presAssocID="{52EEFA66-70AB-4237-8907-FFC63E96EE6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EA5786C-CC9B-49DE-87D9-EC8CB1AFD654}" type="pres">
      <dgm:prSet presAssocID="{54DE5781-049D-4B94-AB3C-FB55BE8E3473}" presName="centerShape" presStyleLbl="node0" presStyleIdx="0" presStyleCnt="1"/>
      <dgm:spPr/>
    </dgm:pt>
    <dgm:pt modelId="{9E370791-89A1-440E-AAD5-2E9B26138027}" type="pres">
      <dgm:prSet presAssocID="{F1FE05A2-7A3F-4899-9839-29C288CC780D}" presName="parTrans" presStyleLbl="sibTrans2D1" presStyleIdx="0" presStyleCnt="4"/>
      <dgm:spPr/>
    </dgm:pt>
    <dgm:pt modelId="{ECB48CB3-EAB2-4A32-9508-0D6C7B046C9D}" type="pres">
      <dgm:prSet presAssocID="{F1FE05A2-7A3F-4899-9839-29C288CC780D}" presName="connectorText" presStyleLbl="sibTrans2D1" presStyleIdx="0" presStyleCnt="4"/>
      <dgm:spPr/>
    </dgm:pt>
    <dgm:pt modelId="{2B443B88-0262-45B3-84AE-DBA873C3CBC0}" type="pres">
      <dgm:prSet presAssocID="{3384C827-ADA9-4D07-96AE-58CA9F9E796F}" presName="node" presStyleLbl="node1" presStyleIdx="0" presStyleCnt="4">
        <dgm:presLayoutVars>
          <dgm:bulletEnabled val="1"/>
        </dgm:presLayoutVars>
      </dgm:prSet>
      <dgm:spPr/>
    </dgm:pt>
    <dgm:pt modelId="{EA92F8C0-0158-4F6C-9985-E0423891563A}" type="pres">
      <dgm:prSet presAssocID="{416CA247-0F66-4096-A938-6B3C415645A3}" presName="parTrans" presStyleLbl="sibTrans2D1" presStyleIdx="1" presStyleCnt="4"/>
      <dgm:spPr/>
    </dgm:pt>
    <dgm:pt modelId="{B75F45CF-1217-412D-B353-B6B43042F8E2}" type="pres">
      <dgm:prSet presAssocID="{416CA247-0F66-4096-A938-6B3C415645A3}" presName="connectorText" presStyleLbl="sibTrans2D1" presStyleIdx="1" presStyleCnt="4"/>
      <dgm:spPr/>
    </dgm:pt>
    <dgm:pt modelId="{0090C7B3-A5A5-4D60-B3D7-3C10D3636C12}" type="pres">
      <dgm:prSet presAssocID="{144D0D1B-2098-4B0E-BB9E-958E314E2F3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788FFD7-98E9-4314-8DEA-BF3338EE7B2C}" type="pres">
      <dgm:prSet presAssocID="{394B1546-46C2-4BA5-AF71-D37FBA2BC863}" presName="parTrans" presStyleLbl="sibTrans2D1" presStyleIdx="2" presStyleCnt="4"/>
      <dgm:spPr/>
    </dgm:pt>
    <dgm:pt modelId="{A2EDD13C-CD6B-4080-B21D-34487AB34F30}" type="pres">
      <dgm:prSet presAssocID="{394B1546-46C2-4BA5-AF71-D37FBA2BC863}" presName="connectorText" presStyleLbl="sibTrans2D1" presStyleIdx="2" presStyleCnt="4"/>
      <dgm:spPr/>
    </dgm:pt>
    <dgm:pt modelId="{946124AC-46E2-4F93-ACE7-FCDB4A1CAC45}" type="pres">
      <dgm:prSet presAssocID="{7C58DACC-786A-4379-83AB-8FE57AF7DCE3}" presName="node" presStyleLbl="node1" presStyleIdx="2" presStyleCnt="4" custScaleX="104186" custRadScaleRad="100089" custRadScaleInc="417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2A8A78-A95A-456E-869B-0C9BC84D5534}" type="pres">
      <dgm:prSet presAssocID="{7F732F0A-0E0F-472E-9D6C-9C8D1997514C}" presName="parTrans" presStyleLbl="sibTrans2D1" presStyleIdx="3" presStyleCnt="4"/>
      <dgm:spPr/>
    </dgm:pt>
    <dgm:pt modelId="{4752F173-EB40-454D-93DB-742F217A559C}" type="pres">
      <dgm:prSet presAssocID="{7F732F0A-0E0F-472E-9D6C-9C8D1997514C}" presName="connectorText" presStyleLbl="sibTrans2D1" presStyleIdx="3" presStyleCnt="4"/>
      <dgm:spPr/>
    </dgm:pt>
    <dgm:pt modelId="{DD3E4626-8889-480C-9A90-87BAE87E489A}" type="pres">
      <dgm:prSet presAssocID="{B0FD0818-DEC5-4CE0-9AF7-FF9B250B97F5}" presName="node" presStyleLbl="node1" presStyleIdx="3" presStyleCnt="4">
        <dgm:presLayoutVars>
          <dgm:bulletEnabled val="1"/>
        </dgm:presLayoutVars>
      </dgm:prSet>
      <dgm:spPr/>
    </dgm:pt>
  </dgm:ptLst>
  <dgm:cxnLst>
    <dgm:cxn modelId="{051A0F53-8002-4D64-BEB1-E3BEA5BFAF9A}" type="presOf" srcId="{394B1546-46C2-4BA5-AF71-D37FBA2BC863}" destId="{A2EDD13C-CD6B-4080-B21D-34487AB34F30}" srcOrd="1" destOrd="0" presId="urn:microsoft.com/office/officeart/2005/8/layout/radial5"/>
    <dgm:cxn modelId="{EC323A4C-8737-4DF9-A261-67EE87672A5C}" type="presOf" srcId="{B0FD0818-DEC5-4CE0-9AF7-FF9B250B97F5}" destId="{DD3E4626-8889-480C-9A90-87BAE87E489A}" srcOrd="0" destOrd="0" presId="urn:microsoft.com/office/officeart/2005/8/layout/radial5"/>
    <dgm:cxn modelId="{DD6223B2-9CA1-4414-B5ED-408C35E3FF72}" srcId="{54DE5781-049D-4B94-AB3C-FB55BE8E3473}" destId="{3384C827-ADA9-4D07-96AE-58CA9F9E796F}" srcOrd="0" destOrd="0" parTransId="{F1FE05A2-7A3F-4899-9839-29C288CC780D}" sibTransId="{F2ABAB94-1F1D-4312-A3D1-E67B0A37D0FA}"/>
    <dgm:cxn modelId="{3247670F-620D-4554-81CC-45840DA28381}" srcId="{54DE5781-049D-4B94-AB3C-FB55BE8E3473}" destId="{144D0D1B-2098-4B0E-BB9E-958E314E2F3A}" srcOrd="1" destOrd="0" parTransId="{416CA247-0F66-4096-A938-6B3C415645A3}" sibTransId="{6F2947A7-B168-4A9D-8671-3EA8C7A1DFDE}"/>
    <dgm:cxn modelId="{DCD575DC-720B-429D-B535-61F3A77E3DAC}" type="presOf" srcId="{F1FE05A2-7A3F-4899-9839-29C288CC780D}" destId="{9E370791-89A1-440E-AAD5-2E9B26138027}" srcOrd="0" destOrd="0" presId="urn:microsoft.com/office/officeart/2005/8/layout/radial5"/>
    <dgm:cxn modelId="{F5296C62-533A-41B3-825B-28C6A85D8634}" type="presOf" srcId="{3384C827-ADA9-4D07-96AE-58CA9F9E796F}" destId="{2B443B88-0262-45B3-84AE-DBA873C3CBC0}" srcOrd="0" destOrd="0" presId="urn:microsoft.com/office/officeart/2005/8/layout/radial5"/>
    <dgm:cxn modelId="{41DE5D9F-427C-468F-AA28-57042FF02212}" type="presOf" srcId="{416CA247-0F66-4096-A938-6B3C415645A3}" destId="{B75F45CF-1217-412D-B353-B6B43042F8E2}" srcOrd="1" destOrd="0" presId="urn:microsoft.com/office/officeart/2005/8/layout/radial5"/>
    <dgm:cxn modelId="{A2F98DB8-00A8-4B2E-A51C-1531A9D18E54}" type="presOf" srcId="{F1FE05A2-7A3F-4899-9839-29C288CC780D}" destId="{ECB48CB3-EAB2-4A32-9508-0D6C7B046C9D}" srcOrd="1" destOrd="0" presId="urn:microsoft.com/office/officeart/2005/8/layout/radial5"/>
    <dgm:cxn modelId="{24A348D8-001D-4FF9-8471-5B2E4AAE901E}" srcId="{52EEFA66-70AB-4237-8907-FFC63E96EE63}" destId="{54DE5781-049D-4B94-AB3C-FB55BE8E3473}" srcOrd="0" destOrd="0" parTransId="{A718AFCF-BFE4-4532-BDCA-21DBEFD90358}" sibTransId="{B0436FB5-36D0-40AA-81DC-CCE23182E87D}"/>
    <dgm:cxn modelId="{04BD1EC0-BE23-478B-BD90-17EABEF6807B}" srcId="{54DE5781-049D-4B94-AB3C-FB55BE8E3473}" destId="{7C58DACC-786A-4379-83AB-8FE57AF7DCE3}" srcOrd="2" destOrd="0" parTransId="{394B1546-46C2-4BA5-AF71-D37FBA2BC863}" sibTransId="{16AE0F94-11C0-4031-84BC-BF36DB2E68F0}"/>
    <dgm:cxn modelId="{A5453D56-E3C0-4936-93E5-38A8E88620A4}" type="presOf" srcId="{7F732F0A-0E0F-472E-9D6C-9C8D1997514C}" destId="{F52A8A78-A95A-456E-869B-0C9BC84D5534}" srcOrd="0" destOrd="0" presId="urn:microsoft.com/office/officeart/2005/8/layout/radial5"/>
    <dgm:cxn modelId="{D792DD73-06F8-43D2-9B0A-193870BC636E}" type="presOf" srcId="{54DE5781-049D-4B94-AB3C-FB55BE8E3473}" destId="{5EA5786C-CC9B-49DE-87D9-EC8CB1AFD654}" srcOrd="0" destOrd="0" presId="urn:microsoft.com/office/officeart/2005/8/layout/radial5"/>
    <dgm:cxn modelId="{FF70598A-E1AC-46C7-8CFA-38CEB2647B84}" type="presOf" srcId="{7F732F0A-0E0F-472E-9D6C-9C8D1997514C}" destId="{4752F173-EB40-454D-93DB-742F217A559C}" srcOrd="1" destOrd="0" presId="urn:microsoft.com/office/officeart/2005/8/layout/radial5"/>
    <dgm:cxn modelId="{117D085F-6CB8-4F66-9211-8D64467EA9CF}" type="presOf" srcId="{144D0D1B-2098-4B0E-BB9E-958E314E2F3A}" destId="{0090C7B3-A5A5-4D60-B3D7-3C10D3636C12}" srcOrd="0" destOrd="0" presId="urn:microsoft.com/office/officeart/2005/8/layout/radial5"/>
    <dgm:cxn modelId="{081332AC-F69F-4ED4-B008-AB7D102B1C25}" type="presOf" srcId="{416CA247-0F66-4096-A938-6B3C415645A3}" destId="{EA92F8C0-0158-4F6C-9985-E0423891563A}" srcOrd="0" destOrd="0" presId="urn:microsoft.com/office/officeart/2005/8/layout/radial5"/>
    <dgm:cxn modelId="{99B4B6EC-2EFF-4150-9C58-587B08A2D9DD}" type="presOf" srcId="{394B1546-46C2-4BA5-AF71-D37FBA2BC863}" destId="{A788FFD7-98E9-4314-8DEA-BF3338EE7B2C}" srcOrd="0" destOrd="0" presId="urn:microsoft.com/office/officeart/2005/8/layout/radial5"/>
    <dgm:cxn modelId="{7F8EBDF1-2FFC-407D-ABD3-B64DB9DCBE73}" srcId="{54DE5781-049D-4B94-AB3C-FB55BE8E3473}" destId="{B0FD0818-DEC5-4CE0-9AF7-FF9B250B97F5}" srcOrd="3" destOrd="0" parTransId="{7F732F0A-0E0F-472E-9D6C-9C8D1997514C}" sibTransId="{5298E6D0-512E-4D8E-8EA3-06A8F4A677E8}"/>
    <dgm:cxn modelId="{F0282B5B-2D94-4E19-B642-BEB99E177CE4}" type="presOf" srcId="{52EEFA66-70AB-4237-8907-FFC63E96EE63}" destId="{0B81257B-4177-484F-A8D9-99B31F3969FD}" srcOrd="0" destOrd="0" presId="urn:microsoft.com/office/officeart/2005/8/layout/radial5"/>
    <dgm:cxn modelId="{E9670ADD-D592-446C-8CF3-C2CBBC09C67A}" type="presOf" srcId="{7C58DACC-786A-4379-83AB-8FE57AF7DCE3}" destId="{946124AC-46E2-4F93-ACE7-FCDB4A1CAC45}" srcOrd="0" destOrd="0" presId="urn:microsoft.com/office/officeart/2005/8/layout/radial5"/>
    <dgm:cxn modelId="{DACA7CD0-01F8-4C07-BA19-D6CC9326DE89}" type="presParOf" srcId="{0B81257B-4177-484F-A8D9-99B31F3969FD}" destId="{5EA5786C-CC9B-49DE-87D9-EC8CB1AFD654}" srcOrd="0" destOrd="0" presId="urn:microsoft.com/office/officeart/2005/8/layout/radial5"/>
    <dgm:cxn modelId="{2D51685E-066B-4800-B88E-32C4BB65D1B8}" type="presParOf" srcId="{0B81257B-4177-484F-A8D9-99B31F3969FD}" destId="{9E370791-89A1-440E-AAD5-2E9B26138027}" srcOrd="1" destOrd="0" presId="urn:microsoft.com/office/officeart/2005/8/layout/radial5"/>
    <dgm:cxn modelId="{5426DF40-6A3D-45BB-B333-D332BC09F136}" type="presParOf" srcId="{9E370791-89A1-440E-AAD5-2E9B26138027}" destId="{ECB48CB3-EAB2-4A32-9508-0D6C7B046C9D}" srcOrd="0" destOrd="0" presId="urn:microsoft.com/office/officeart/2005/8/layout/radial5"/>
    <dgm:cxn modelId="{88AB93C0-82AB-4C2C-AA44-89089BB4A395}" type="presParOf" srcId="{0B81257B-4177-484F-A8D9-99B31F3969FD}" destId="{2B443B88-0262-45B3-84AE-DBA873C3CBC0}" srcOrd="2" destOrd="0" presId="urn:microsoft.com/office/officeart/2005/8/layout/radial5"/>
    <dgm:cxn modelId="{C5AC149C-1D78-4D64-9715-CB47AFCCD355}" type="presParOf" srcId="{0B81257B-4177-484F-A8D9-99B31F3969FD}" destId="{EA92F8C0-0158-4F6C-9985-E0423891563A}" srcOrd="3" destOrd="0" presId="urn:microsoft.com/office/officeart/2005/8/layout/radial5"/>
    <dgm:cxn modelId="{44BB3DD0-DC37-4FEF-ADFD-792CEA3A5E79}" type="presParOf" srcId="{EA92F8C0-0158-4F6C-9985-E0423891563A}" destId="{B75F45CF-1217-412D-B353-B6B43042F8E2}" srcOrd="0" destOrd="0" presId="urn:microsoft.com/office/officeart/2005/8/layout/radial5"/>
    <dgm:cxn modelId="{43C3622B-9ED6-49ED-BEC1-0F6C531025AD}" type="presParOf" srcId="{0B81257B-4177-484F-A8D9-99B31F3969FD}" destId="{0090C7B3-A5A5-4D60-B3D7-3C10D3636C12}" srcOrd="4" destOrd="0" presId="urn:microsoft.com/office/officeart/2005/8/layout/radial5"/>
    <dgm:cxn modelId="{7B30668B-872F-4254-967B-3267C2E065EB}" type="presParOf" srcId="{0B81257B-4177-484F-A8D9-99B31F3969FD}" destId="{A788FFD7-98E9-4314-8DEA-BF3338EE7B2C}" srcOrd="5" destOrd="0" presId="urn:microsoft.com/office/officeart/2005/8/layout/radial5"/>
    <dgm:cxn modelId="{9E8DFEDD-F9D3-4D76-ACEA-0F266BC5B130}" type="presParOf" srcId="{A788FFD7-98E9-4314-8DEA-BF3338EE7B2C}" destId="{A2EDD13C-CD6B-4080-B21D-34487AB34F30}" srcOrd="0" destOrd="0" presId="urn:microsoft.com/office/officeart/2005/8/layout/radial5"/>
    <dgm:cxn modelId="{71B4C31B-1A89-4D2A-92EA-BF91009AFDE2}" type="presParOf" srcId="{0B81257B-4177-484F-A8D9-99B31F3969FD}" destId="{946124AC-46E2-4F93-ACE7-FCDB4A1CAC45}" srcOrd="6" destOrd="0" presId="urn:microsoft.com/office/officeart/2005/8/layout/radial5"/>
    <dgm:cxn modelId="{7D696A41-2EA6-49F1-9402-B3494158BD46}" type="presParOf" srcId="{0B81257B-4177-484F-A8D9-99B31F3969FD}" destId="{F52A8A78-A95A-456E-869B-0C9BC84D5534}" srcOrd="7" destOrd="0" presId="urn:microsoft.com/office/officeart/2005/8/layout/radial5"/>
    <dgm:cxn modelId="{A03424DD-54BA-497F-835B-CD0E93FD7A39}" type="presParOf" srcId="{F52A8A78-A95A-456E-869B-0C9BC84D5534}" destId="{4752F173-EB40-454D-93DB-742F217A559C}" srcOrd="0" destOrd="0" presId="urn:microsoft.com/office/officeart/2005/8/layout/radial5"/>
    <dgm:cxn modelId="{EBA6CE32-03F6-4121-87B8-4FE019C29970}" type="presParOf" srcId="{0B81257B-4177-484F-A8D9-99B31F3969FD}" destId="{DD3E4626-8889-480C-9A90-87BAE87E489A}" srcOrd="8" destOrd="0" presId="urn:microsoft.com/office/officeart/2005/8/layout/radial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493FD3-6AE1-478F-8A3A-DC8EAACE7C7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E9164E2-053D-49E8-9BE7-1EA4FD161A5F}">
      <dgm:prSet phldrT="[Texto]"/>
      <dgm:spPr/>
      <dgm:t>
        <a:bodyPr/>
        <a:lstStyle/>
        <a:p>
          <a:r>
            <a:rPr lang="es-CO" dirty="0" smtClean="0"/>
            <a:t>Mi proyecto de vida</a:t>
          </a:r>
          <a:endParaRPr lang="es-CO" dirty="0"/>
        </a:p>
      </dgm:t>
    </dgm:pt>
    <dgm:pt modelId="{0019B599-A3DC-4DD1-A6C2-6637B97BE9C6}" type="parTrans" cxnId="{B8C3674D-C255-40B2-B244-2A84A5E7212B}">
      <dgm:prSet/>
      <dgm:spPr/>
      <dgm:t>
        <a:bodyPr/>
        <a:lstStyle/>
        <a:p>
          <a:endParaRPr lang="es-CO"/>
        </a:p>
      </dgm:t>
    </dgm:pt>
    <dgm:pt modelId="{EAC8DACB-4A30-4233-93A8-AF9577C290F3}" type="sibTrans" cxnId="{B8C3674D-C255-40B2-B244-2A84A5E7212B}">
      <dgm:prSet/>
      <dgm:spPr/>
      <dgm:t>
        <a:bodyPr/>
        <a:lstStyle/>
        <a:p>
          <a:endParaRPr lang="es-CO"/>
        </a:p>
      </dgm:t>
    </dgm:pt>
    <dgm:pt modelId="{1CD3B885-3026-489E-962D-8DF316183BFB}">
      <dgm:prSet phldrT="[Texto]"/>
      <dgm:spPr/>
      <dgm:t>
        <a:bodyPr/>
        <a:lstStyle/>
        <a:p>
          <a:r>
            <a:rPr lang="es-CO" dirty="0" smtClean="0"/>
            <a:t>Presentarme a la u </a:t>
          </a:r>
          <a:r>
            <a:rPr lang="es-CO" dirty="0" err="1" smtClean="0"/>
            <a:t>nal</a:t>
          </a:r>
          <a:r>
            <a:rPr lang="es-CO" dirty="0" smtClean="0"/>
            <a:t>.</a:t>
          </a:r>
          <a:endParaRPr lang="es-CO" dirty="0"/>
        </a:p>
      </dgm:t>
    </dgm:pt>
    <dgm:pt modelId="{95B738B1-2E98-42EC-A6F6-3A077FA95051}" type="parTrans" cxnId="{DD66E650-CB43-4379-9767-09D5A19AE534}">
      <dgm:prSet/>
      <dgm:spPr/>
      <dgm:t>
        <a:bodyPr/>
        <a:lstStyle/>
        <a:p>
          <a:endParaRPr lang="es-CO"/>
        </a:p>
      </dgm:t>
    </dgm:pt>
    <dgm:pt modelId="{C50B6ACE-52D4-41CD-8313-7C184D2BC113}" type="sibTrans" cxnId="{DD66E650-CB43-4379-9767-09D5A19AE534}">
      <dgm:prSet/>
      <dgm:spPr/>
      <dgm:t>
        <a:bodyPr/>
        <a:lstStyle/>
        <a:p>
          <a:endParaRPr lang="es-CO"/>
        </a:p>
      </dgm:t>
    </dgm:pt>
    <dgm:pt modelId="{4085BFD2-ADAD-45E8-BD37-355BFCA71344}">
      <dgm:prSet phldrT="[Texto]"/>
      <dgm:spPr/>
      <dgm:t>
        <a:bodyPr/>
        <a:lstStyle/>
        <a:p>
          <a:r>
            <a:rPr lang="es-CO" dirty="0" smtClean="0"/>
            <a:t>Para estudiar medicina</a:t>
          </a:r>
          <a:endParaRPr lang="es-CO" dirty="0"/>
        </a:p>
      </dgm:t>
    </dgm:pt>
    <dgm:pt modelId="{3F29BE6B-003F-4E9E-940F-8D533A0739C2}" type="parTrans" cxnId="{61AA00FE-9585-4C14-938A-3AA8F3B6CAF4}">
      <dgm:prSet/>
      <dgm:spPr/>
      <dgm:t>
        <a:bodyPr/>
        <a:lstStyle/>
        <a:p>
          <a:endParaRPr lang="es-CO"/>
        </a:p>
      </dgm:t>
    </dgm:pt>
    <dgm:pt modelId="{9AC6EE8A-90C8-4971-815B-A8254EDB3E17}" type="sibTrans" cxnId="{61AA00FE-9585-4C14-938A-3AA8F3B6CAF4}">
      <dgm:prSet/>
      <dgm:spPr/>
      <dgm:t>
        <a:bodyPr/>
        <a:lstStyle/>
        <a:p>
          <a:endParaRPr lang="es-CO"/>
        </a:p>
      </dgm:t>
    </dgm:pt>
    <dgm:pt modelId="{191A7739-5178-4680-AAB0-16CC5B33047A}">
      <dgm:prSet phldrT="[Texto]"/>
      <dgm:spPr/>
      <dgm:t>
        <a:bodyPr/>
        <a:lstStyle/>
        <a:p>
          <a:r>
            <a:rPr lang="es-CO" dirty="0" smtClean="0"/>
            <a:t>Luego Especializarme </a:t>
          </a:r>
          <a:endParaRPr lang="es-CO" dirty="0"/>
        </a:p>
      </dgm:t>
    </dgm:pt>
    <dgm:pt modelId="{F67A73FF-4CD4-4962-A87A-BDA92D7E84AD}" type="parTrans" cxnId="{5CB55FFF-2C46-4159-A74E-2DC9ABC5F6EA}">
      <dgm:prSet/>
      <dgm:spPr/>
      <dgm:t>
        <a:bodyPr/>
        <a:lstStyle/>
        <a:p>
          <a:endParaRPr lang="es-CO"/>
        </a:p>
      </dgm:t>
    </dgm:pt>
    <dgm:pt modelId="{42A4BD82-F543-481C-90BE-E9CB3766BAFE}" type="sibTrans" cxnId="{5CB55FFF-2C46-4159-A74E-2DC9ABC5F6EA}">
      <dgm:prSet/>
      <dgm:spPr/>
      <dgm:t>
        <a:bodyPr/>
        <a:lstStyle/>
        <a:p>
          <a:endParaRPr lang="es-CO"/>
        </a:p>
      </dgm:t>
    </dgm:pt>
    <dgm:pt modelId="{4083D66B-94C6-419A-874A-4E8571660E62}">
      <dgm:prSet phldrT="[Texto]"/>
      <dgm:spPr/>
      <dgm:t>
        <a:bodyPr/>
        <a:lstStyle/>
        <a:p>
          <a:r>
            <a:rPr lang="es-CO" dirty="0" smtClean="0"/>
            <a:t>Para tener buen trabajo</a:t>
          </a:r>
          <a:endParaRPr lang="es-CO" dirty="0"/>
        </a:p>
      </dgm:t>
    </dgm:pt>
    <dgm:pt modelId="{6E00BA05-9E22-4CE6-B430-EA80EE4D0292}" type="parTrans" cxnId="{9CF0A117-52E3-43DF-BC37-03F990204954}">
      <dgm:prSet/>
      <dgm:spPr/>
      <dgm:t>
        <a:bodyPr/>
        <a:lstStyle/>
        <a:p>
          <a:endParaRPr lang="es-CO"/>
        </a:p>
      </dgm:t>
    </dgm:pt>
    <dgm:pt modelId="{46261173-CE1E-4994-BBA8-B590077A8A68}" type="sibTrans" cxnId="{9CF0A117-52E3-43DF-BC37-03F990204954}">
      <dgm:prSet/>
      <dgm:spPr/>
      <dgm:t>
        <a:bodyPr/>
        <a:lstStyle/>
        <a:p>
          <a:endParaRPr lang="es-CO"/>
        </a:p>
      </dgm:t>
    </dgm:pt>
    <dgm:pt modelId="{681B96BD-38A8-4E91-8357-13D1792EAEEA}" type="pres">
      <dgm:prSet presAssocID="{2A493FD3-6AE1-478F-8A3A-DC8EAACE7C76}" presName="diagram" presStyleCnt="0">
        <dgm:presLayoutVars>
          <dgm:dir/>
          <dgm:resizeHandles val="exact"/>
        </dgm:presLayoutVars>
      </dgm:prSet>
      <dgm:spPr/>
    </dgm:pt>
    <dgm:pt modelId="{1AA1DB9F-E08A-41D3-90E2-625D307E240E}" type="pres">
      <dgm:prSet presAssocID="{9E9164E2-053D-49E8-9BE7-1EA4FD161A5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F9F631-3E4D-4CDD-AEF1-5926A88151A3}" type="pres">
      <dgm:prSet presAssocID="{EAC8DACB-4A30-4233-93A8-AF9577C290F3}" presName="sibTrans" presStyleLbl="sibTrans2D1" presStyleIdx="0" presStyleCnt="4"/>
      <dgm:spPr/>
    </dgm:pt>
    <dgm:pt modelId="{7A4B7A09-14B0-424E-A997-087E3F807AA9}" type="pres">
      <dgm:prSet presAssocID="{EAC8DACB-4A30-4233-93A8-AF9577C290F3}" presName="connectorText" presStyleLbl="sibTrans2D1" presStyleIdx="0" presStyleCnt="4"/>
      <dgm:spPr/>
    </dgm:pt>
    <dgm:pt modelId="{6DB7E0CA-7BF7-4109-B5B1-75BD13ECE0EB}" type="pres">
      <dgm:prSet presAssocID="{1CD3B885-3026-489E-962D-8DF316183BFB}" presName="node" presStyleLbl="node1" presStyleIdx="1" presStyleCnt="5">
        <dgm:presLayoutVars>
          <dgm:bulletEnabled val="1"/>
        </dgm:presLayoutVars>
      </dgm:prSet>
      <dgm:spPr/>
    </dgm:pt>
    <dgm:pt modelId="{3B89B106-C653-4258-A1F7-D917A28696B4}" type="pres">
      <dgm:prSet presAssocID="{C50B6ACE-52D4-41CD-8313-7C184D2BC113}" presName="sibTrans" presStyleLbl="sibTrans2D1" presStyleIdx="1" presStyleCnt="4"/>
      <dgm:spPr/>
    </dgm:pt>
    <dgm:pt modelId="{364B1CBE-0E67-4CDC-AEAC-CFB8D83470B3}" type="pres">
      <dgm:prSet presAssocID="{C50B6ACE-52D4-41CD-8313-7C184D2BC113}" presName="connectorText" presStyleLbl="sibTrans2D1" presStyleIdx="1" presStyleCnt="4"/>
      <dgm:spPr/>
    </dgm:pt>
    <dgm:pt modelId="{4F66F47D-1DC6-48FF-B845-09C0615B8E28}" type="pres">
      <dgm:prSet presAssocID="{4085BFD2-ADAD-45E8-BD37-355BFCA71344}" presName="node" presStyleLbl="node1" presStyleIdx="2" presStyleCnt="5">
        <dgm:presLayoutVars>
          <dgm:bulletEnabled val="1"/>
        </dgm:presLayoutVars>
      </dgm:prSet>
      <dgm:spPr/>
    </dgm:pt>
    <dgm:pt modelId="{D3A14878-6A02-4B21-A335-86856A238D10}" type="pres">
      <dgm:prSet presAssocID="{9AC6EE8A-90C8-4971-815B-A8254EDB3E17}" presName="sibTrans" presStyleLbl="sibTrans2D1" presStyleIdx="2" presStyleCnt="4"/>
      <dgm:spPr/>
    </dgm:pt>
    <dgm:pt modelId="{0104CFDD-BB9C-4226-82DD-12B0DC6234EA}" type="pres">
      <dgm:prSet presAssocID="{9AC6EE8A-90C8-4971-815B-A8254EDB3E17}" presName="connectorText" presStyleLbl="sibTrans2D1" presStyleIdx="2" presStyleCnt="4"/>
      <dgm:spPr/>
    </dgm:pt>
    <dgm:pt modelId="{4614BC51-8B8D-4349-9334-90E8A11A985A}" type="pres">
      <dgm:prSet presAssocID="{191A7739-5178-4680-AAB0-16CC5B33047A}" presName="node" presStyleLbl="node1" presStyleIdx="3" presStyleCnt="5">
        <dgm:presLayoutVars>
          <dgm:bulletEnabled val="1"/>
        </dgm:presLayoutVars>
      </dgm:prSet>
      <dgm:spPr/>
    </dgm:pt>
    <dgm:pt modelId="{357CAF27-DA0C-497D-8715-32939EF771DC}" type="pres">
      <dgm:prSet presAssocID="{42A4BD82-F543-481C-90BE-E9CB3766BAFE}" presName="sibTrans" presStyleLbl="sibTrans2D1" presStyleIdx="3" presStyleCnt="4"/>
      <dgm:spPr/>
    </dgm:pt>
    <dgm:pt modelId="{9A600FEF-4B0C-413F-B171-76AF6F2BCB32}" type="pres">
      <dgm:prSet presAssocID="{42A4BD82-F543-481C-90BE-E9CB3766BAFE}" presName="connectorText" presStyleLbl="sibTrans2D1" presStyleIdx="3" presStyleCnt="4"/>
      <dgm:spPr/>
    </dgm:pt>
    <dgm:pt modelId="{283F55AD-2C15-4FD6-A2BC-D719849D3A8D}" type="pres">
      <dgm:prSet presAssocID="{4083D66B-94C6-419A-874A-4E8571660E62}" presName="node" presStyleLbl="node1" presStyleIdx="4" presStyleCnt="5">
        <dgm:presLayoutVars>
          <dgm:bulletEnabled val="1"/>
        </dgm:presLayoutVars>
      </dgm:prSet>
      <dgm:spPr/>
    </dgm:pt>
  </dgm:ptLst>
  <dgm:cxnLst>
    <dgm:cxn modelId="{9CF0A117-52E3-43DF-BC37-03F990204954}" srcId="{2A493FD3-6AE1-478F-8A3A-DC8EAACE7C76}" destId="{4083D66B-94C6-419A-874A-4E8571660E62}" srcOrd="4" destOrd="0" parTransId="{6E00BA05-9E22-4CE6-B430-EA80EE4D0292}" sibTransId="{46261173-CE1E-4994-BBA8-B590077A8A68}"/>
    <dgm:cxn modelId="{DD66E650-CB43-4379-9767-09D5A19AE534}" srcId="{2A493FD3-6AE1-478F-8A3A-DC8EAACE7C76}" destId="{1CD3B885-3026-489E-962D-8DF316183BFB}" srcOrd="1" destOrd="0" parTransId="{95B738B1-2E98-42EC-A6F6-3A077FA95051}" sibTransId="{C50B6ACE-52D4-41CD-8313-7C184D2BC113}"/>
    <dgm:cxn modelId="{FAE4B653-C7E0-4F69-B66B-CAD8FBA9CAF7}" type="presOf" srcId="{4085BFD2-ADAD-45E8-BD37-355BFCA71344}" destId="{4F66F47D-1DC6-48FF-B845-09C0615B8E28}" srcOrd="0" destOrd="0" presId="urn:microsoft.com/office/officeart/2005/8/layout/process5"/>
    <dgm:cxn modelId="{6ABFC4D1-F9FA-46C8-8262-050AD1EA4978}" type="presOf" srcId="{EAC8DACB-4A30-4233-93A8-AF9577C290F3}" destId="{3BF9F631-3E4D-4CDD-AEF1-5926A88151A3}" srcOrd="0" destOrd="0" presId="urn:microsoft.com/office/officeart/2005/8/layout/process5"/>
    <dgm:cxn modelId="{26D37180-52DC-4B12-810B-6A200C3FB9E8}" type="presOf" srcId="{9AC6EE8A-90C8-4971-815B-A8254EDB3E17}" destId="{0104CFDD-BB9C-4226-82DD-12B0DC6234EA}" srcOrd="1" destOrd="0" presId="urn:microsoft.com/office/officeart/2005/8/layout/process5"/>
    <dgm:cxn modelId="{5F6A7EF6-8CE7-470B-AE75-2D0369A74591}" type="presOf" srcId="{42A4BD82-F543-481C-90BE-E9CB3766BAFE}" destId="{9A600FEF-4B0C-413F-B171-76AF6F2BCB32}" srcOrd="1" destOrd="0" presId="urn:microsoft.com/office/officeart/2005/8/layout/process5"/>
    <dgm:cxn modelId="{B8C3674D-C255-40B2-B244-2A84A5E7212B}" srcId="{2A493FD3-6AE1-478F-8A3A-DC8EAACE7C76}" destId="{9E9164E2-053D-49E8-9BE7-1EA4FD161A5F}" srcOrd="0" destOrd="0" parTransId="{0019B599-A3DC-4DD1-A6C2-6637B97BE9C6}" sibTransId="{EAC8DACB-4A30-4233-93A8-AF9577C290F3}"/>
    <dgm:cxn modelId="{1BB3BDAC-5813-472C-911A-E55F44EAFC97}" type="presOf" srcId="{9E9164E2-053D-49E8-9BE7-1EA4FD161A5F}" destId="{1AA1DB9F-E08A-41D3-90E2-625D307E240E}" srcOrd="0" destOrd="0" presId="urn:microsoft.com/office/officeart/2005/8/layout/process5"/>
    <dgm:cxn modelId="{6C1F990F-FFBF-4D62-BD36-3D691B7413CE}" type="presOf" srcId="{C50B6ACE-52D4-41CD-8313-7C184D2BC113}" destId="{364B1CBE-0E67-4CDC-AEAC-CFB8D83470B3}" srcOrd="1" destOrd="0" presId="urn:microsoft.com/office/officeart/2005/8/layout/process5"/>
    <dgm:cxn modelId="{F31FA5ED-E8BD-4253-9BAD-037F0CAFEFBA}" type="presOf" srcId="{4083D66B-94C6-419A-874A-4E8571660E62}" destId="{283F55AD-2C15-4FD6-A2BC-D719849D3A8D}" srcOrd="0" destOrd="0" presId="urn:microsoft.com/office/officeart/2005/8/layout/process5"/>
    <dgm:cxn modelId="{99AB4B8B-794C-4D43-A283-49FE527EA7E1}" type="presOf" srcId="{191A7739-5178-4680-AAB0-16CC5B33047A}" destId="{4614BC51-8B8D-4349-9334-90E8A11A985A}" srcOrd="0" destOrd="0" presId="urn:microsoft.com/office/officeart/2005/8/layout/process5"/>
    <dgm:cxn modelId="{EAB8C3CC-C995-428E-B322-9D48E34FFD41}" type="presOf" srcId="{1CD3B885-3026-489E-962D-8DF316183BFB}" destId="{6DB7E0CA-7BF7-4109-B5B1-75BD13ECE0EB}" srcOrd="0" destOrd="0" presId="urn:microsoft.com/office/officeart/2005/8/layout/process5"/>
    <dgm:cxn modelId="{92F12B8C-C9AB-45F5-BB50-E12B4EDD55CC}" type="presOf" srcId="{42A4BD82-F543-481C-90BE-E9CB3766BAFE}" destId="{357CAF27-DA0C-497D-8715-32939EF771DC}" srcOrd="0" destOrd="0" presId="urn:microsoft.com/office/officeart/2005/8/layout/process5"/>
    <dgm:cxn modelId="{61AA00FE-9585-4C14-938A-3AA8F3B6CAF4}" srcId="{2A493FD3-6AE1-478F-8A3A-DC8EAACE7C76}" destId="{4085BFD2-ADAD-45E8-BD37-355BFCA71344}" srcOrd="2" destOrd="0" parTransId="{3F29BE6B-003F-4E9E-940F-8D533A0739C2}" sibTransId="{9AC6EE8A-90C8-4971-815B-A8254EDB3E17}"/>
    <dgm:cxn modelId="{2A765DF0-C1A6-4C6B-B718-2FEB1D5FBA92}" type="presOf" srcId="{9AC6EE8A-90C8-4971-815B-A8254EDB3E17}" destId="{D3A14878-6A02-4B21-A335-86856A238D10}" srcOrd="0" destOrd="0" presId="urn:microsoft.com/office/officeart/2005/8/layout/process5"/>
    <dgm:cxn modelId="{5CB55FFF-2C46-4159-A74E-2DC9ABC5F6EA}" srcId="{2A493FD3-6AE1-478F-8A3A-DC8EAACE7C76}" destId="{191A7739-5178-4680-AAB0-16CC5B33047A}" srcOrd="3" destOrd="0" parTransId="{F67A73FF-4CD4-4962-A87A-BDA92D7E84AD}" sibTransId="{42A4BD82-F543-481C-90BE-E9CB3766BAFE}"/>
    <dgm:cxn modelId="{6AA4FB84-56D8-4CAE-AC2E-78D9AA81D1CF}" type="presOf" srcId="{EAC8DACB-4A30-4233-93A8-AF9577C290F3}" destId="{7A4B7A09-14B0-424E-A997-087E3F807AA9}" srcOrd="1" destOrd="0" presId="urn:microsoft.com/office/officeart/2005/8/layout/process5"/>
    <dgm:cxn modelId="{3FF66FFE-F9E2-4A19-ACA6-2D4862838B26}" type="presOf" srcId="{C50B6ACE-52D4-41CD-8313-7C184D2BC113}" destId="{3B89B106-C653-4258-A1F7-D917A28696B4}" srcOrd="0" destOrd="0" presId="urn:microsoft.com/office/officeart/2005/8/layout/process5"/>
    <dgm:cxn modelId="{A24B6AF1-6620-423C-B02E-62A3C70BF548}" type="presOf" srcId="{2A493FD3-6AE1-478F-8A3A-DC8EAACE7C76}" destId="{681B96BD-38A8-4E91-8357-13D1792EAEEA}" srcOrd="0" destOrd="0" presId="urn:microsoft.com/office/officeart/2005/8/layout/process5"/>
    <dgm:cxn modelId="{C251BD27-26C6-4CC2-BA03-F97190CE650A}" type="presParOf" srcId="{681B96BD-38A8-4E91-8357-13D1792EAEEA}" destId="{1AA1DB9F-E08A-41D3-90E2-625D307E240E}" srcOrd="0" destOrd="0" presId="urn:microsoft.com/office/officeart/2005/8/layout/process5"/>
    <dgm:cxn modelId="{1A97514E-907A-46B4-AD90-86F07286D3A9}" type="presParOf" srcId="{681B96BD-38A8-4E91-8357-13D1792EAEEA}" destId="{3BF9F631-3E4D-4CDD-AEF1-5926A88151A3}" srcOrd="1" destOrd="0" presId="urn:microsoft.com/office/officeart/2005/8/layout/process5"/>
    <dgm:cxn modelId="{856412FE-01AA-4E60-8DB0-01A7235F6FFA}" type="presParOf" srcId="{3BF9F631-3E4D-4CDD-AEF1-5926A88151A3}" destId="{7A4B7A09-14B0-424E-A997-087E3F807AA9}" srcOrd="0" destOrd="0" presId="urn:microsoft.com/office/officeart/2005/8/layout/process5"/>
    <dgm:cxn modelId="{52DD2C02-0B0F-4CA9-AB0E-89F1C358FD28}" type="presParOf" srcId="{681B96BD-38A8-4E91-8357-13D1792EAEEA}" destId="{6DB7E0CA-7BF7-4109-B5B1-75BD13ECE0EB}" srcOrd="2" destOrd="0" presId="urn:microsoft.com/office/officeart/2005/8/layout/process5"/>
    <dgm:cxn modelId="{CA634F5C-C5C2-4520-B6F7-E5B36A612F7B}" type="presParOf" srcId="{681B96BD-38A8-4E91-8357-13D1792EAEEA}" destId="{3B89B106-C653-4258-A1F7-D917A28696B4}" srcOrd="3" destOrd="0" presId="urn:microsoft.com/office/officeart/2005/8/layout/process5"/>
    <dgm:cxn modelId="{987BDF90-B6D8-4D8F-8651-346EEDF1C78D}" type="presParOf" srcId="{3B89B106-C653-4258-A1F7-D917A28696B4}" destId="{364B1CBE-0E67-4CDC-AEAC-CFB8D83470B3}" srcOrd="0" destOrd="0" presId="urn:microsoft.com/office/officeart/2005/8/layout/process5"/>
    <dgm:cxn modelId="{28DE10A9-EFA2-4604-A3D6-0AFD2EF95CF1}" type="presParOf" srcId="{681B96BD-38A8-4E91-8357-13D1792EAEEA}" destId="{4F66F47D-1DC6-48FF-B845-09C0615B8E28}" srcOrd="4" destOrd="0" presId="urn:microsoft.com/office/officeart/2005/8/layout/process5"/>
    <dgm:cxn modelId="{966A1806-61C9-464C-AD0F-BF6ADDF4251D}" type="presParOf" srcId="{681B96BD-38A8-4E91-8357-13D1792EAEEA}" destId="{D3A14878-6A02-4B21-A335-86856A238D10}" srcOrd="5" destOrd="0" presId="urn:microsoft.com/office/officeart/2005/8/layout/process5"/>
    <dgm:cxn modelId="{33799A7C-101E-408E-AF99-FE9001A1E610}" type="presParOf" srcId="{D3A14878-6A02-4B21-A335-86856A238D10}" destId="{0104CFDD-BB9C-4226-82DD-12B0DC6234EA}" srcOrd="0" destOrd="0" presId="urn:microsoft.com/office/officeart/2005/8/layout/process5"/>
    <dgm:cxn modelId="{6FA6A69A-4242-4B9C-A8F9-6C75AE58BF9C}" type="presParOf" srcId="{681B96BD-38A8-4E91-8357-13D1792EAEEA}" destId="{4614BC51-8B8D-4349-9334-90E8A11A985A}" srcOrd="6" destOrd="0" presId="urn:microsoft.com/office/officeart/2005/8/layout/process5"/>
    <dgm:cxn modelId="{40A1A3D5-128D-4650-8CD6-3D79677CD86B}" type="presParOf" srcId="{681B96BD-38A8-4E91-8357-13D1792EAEEA}" destId="{357CAF27-DA0C-497D-8715-32939EF771DC}" srcOrd="7" destOrd="0" presId="urn:microsoft.com/office/officeart/2005/8/layout/process5"/>
    <dgm:cxn modelId="{F691648C-55A8-4298-BA9F-DCBF6A0A7508}" type="presParOf" srcId="{357CAF27-DA0C-497D-8715-32939EF771DC}" destId="{9A600FEF-4B0C-413F-B171-76AF6F2BCB32}" srcOrd="0" destOrd="0" presId="urn:microsoft.com/office/officeart/2005/8/layout/process5"/>
    <dgm:cxn modelId="{0F60A914-E673-4168-BB29-62B2CD2A066D}" type="presParOf" srcId="{681B96BD-38A8-4E91-8357-13D1792EAEEA}" destId="{283F55AD-2C15-4FD6-A2BC-D719849D3A8D}" srcOrd="8" destOrd="0" presId="urn:microsoft.com/office/officeart/2005/8/layout/process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55B143-9AFA-48C4-96E2-F00D6553FAF3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2619DC6E-3C64-45C9-841F-77EA2CAA7B2F}">
      <dgm:prSet phldrT="[Texto]"/>
      <dgm:spPr/>
      <dgm:t>
        <a:bodyPr/>
        <a:lstStyle/>
        <a:p>
          <a:r>
            <a:rPr lang="es-CO" dirty="0" smtClean="0"/>
            <a:t>Tener tarjeta profesional</a:t>
          </a:r>
          <a:endParaRPr lang="es-CO" dirty="0"/>
        </a:p>
      </dgm:t>
    </dgm:pt>
    <dgm:pt modelId="{B26CFCD2-3D13-4C60-B9E8-A731D89B8928}" type="parTrans" cxnId="{A3A7C4D7-608C-4A80-9B67-72AC9BB9B882}">
      <dgm:prSet/>
      <dgm:spPr/>
      <dgm:t>
        <a:bodyPr/>
        <a:lstStyle/>
        <a:p>
          <a:endParaRPr lang="es-CO"/>
        </a:p>
      </dgm:t>
    </dgm:pt>
    <dgm:pt modelId="{7060261C-2AA7-4FAA-A23C-26A86905DA40}" type="sibTrans" cxnId="{A3A7C4D7-608C-4A80-9B67-72AC9BB9B882}">
      <dgm:prSet/>
      <dgm:spPr/>
      <dgm:t>
        <a:bodyPr/>
        <a:lstStyle/>
        <a:p>
          <a:endParaRPr lang="es-CO"/>
        </a:p>
      </dgm:t>
    </dgm:pt>
    <dgm:pt modelId="{22DA26F7-10BD-4437-A963-C858D20297B9}">
      <dgm:prSet phldrT="[Texto]"/>
      <dgm:spPr/>
      <dgm:t>
        <a:bodyPr/>
        <a:lstStyle/>
        <a:p>
          <a:r>
            <a:rPr lang="es-CO" dirty="0" smtClean="0"/>
            <a:t>Ejercer carrera</a:t>
          </a:r>
          <a:endParaRPr lang="es-CO" dirty="0"/>
        </a:p>
      </dgm:t>
    </dgm:pt>
    <dgm:pt modelId="{D8093E10-6467-49CF-B960-9837C182A4BF}" type="parTrans" cxnId="{27F1041D-2696-4312-9F7A-FDC3AA058A8E}">
      <dgm:prSet/>
      <dgm:spPr/>
      <dgm:t>
        <a:bodyPr/>
        <a:lstStyle/>
        <a:p>
          <a:endParaRPr lang="es-CO"/>
        </a:p>
      </dgm:t>
    </dgm:pt>
    <dgm:pt modelId="{990CE206-7A3F-4009-9B4C-A74FBDAC7FCF}" type="sibTrans" cxnId="{27F1041D-2696-4312-9F7A-FDC3AA058A8E}">
      <dgm:prSet/>
      <dgm:spPr/>
      <dgm:t>
        <a:bodyPr/>
        <a:lstStyle/>
        <a:p>
          <a:endParaRPr lang="es-CO"/>
        </a:p>
      </dgm:t>
    </dgm:pt>
    <dgm:pt modelId="{62B4DCB8-E319-4724-995E-0889DA4510D4}">
      <dgm:prSet phldrT="[Texto]"/>
      <dgm:spPr/>
      <dgm:t>
        <a:bodyPr/>
        <a:lstStyle/>
        <a:p>
          <a:r>
            <a:rPr lang="es-CO" dirty="0" smtClean="0"/>
            <a:t>En hospital o </a:t>
          </a:r>
          <a:r>
            <a:rPr lang="es-CO" dirty="0" err="1" smtClean="0"/>
            <a:t>clinica</a:t>
          </a:r>
          <a:endParaRPr lang="es-CO" dirty="0"/>
        </a:p>
      </dgm:t>
    </dgm:pt>
    <dgm:pt modelId="{3981A828-307A-477F-AF8F-039E94A80DE4}" type="parTrans" cxnId="{E36FC57B-F107-48D9-9E2F-4B93005ADA62}">
      <dgm:prSet/>
      <dgm:spPr/>
      <dgm:t>
        <a:bodyPr/>
        <a:lstStyle/>
        <a:p>
          <a:endParaRPr lang="es-CO"/>
        </a:p>
      </dgm:t>
    </dgm:pt>
    <dgm:pt modelId="{D569D5C7-97BC-4832-8EEC-DFF874581742}" type="sibTrans" cxnId="{E36FC57B-F107-48D9-9E2F-4B93005ADA62}">
      <dgm:prSet/>
      <dgm:spPr/>
      <dgm:t>
        <a:bodyPr/>
        <a:lstStyle/>
        <a:p>
          <a:endParaRPr lang="es-CO"/>
        </a:p>
      </dgm:t>
    </dgm:pt>
    <dgm:pt modelId="{333AAD48-30B6-4FF3-9B9C-80F08518D55D}">
      <dgm:prSet phldrT="[Texto]"/>
      <dgm:spPr/>
      <dgm:t>
        <a:bodyPr/>
        <a:lstStyle/>
        <a:p>
          <a:r>
            <a:rPr lang="es-CO" dirty="0" smtClean="0"/>
            <a:t>ascender</a:t>
          </a:r>
          <a:endParaRPr lang="es-CO" dirty="0"/>
        </a:p>
      </dgm:t>
    </dgm:pt>
    <dgm:pt modelId="{82CC4C85-AE68-4A95-B153-5E16D1D7E043}" type="parTrans" cxnId="{3B506B59-41CC-42DB-8941-E69FDC7E6DBA}">
      <dgm:prSet/>
      <dgm:spPr/>
      <dgm:t>
        <a:bodyPr/>
        <a:lstStyle/>
        <a:p>
          <a:endParaRPr lang="es-CO"/>
        </a:p>
      </dgm:t>
    </dgm:pt>
    <dgm:pt modelId="{87C0E439-87F4-46B2-8B58-887B37C60DEB}" type="sibTrans" cxnId="{3B506B59-41CC-42DB-8941-E69FDC7E6DBA}">
      <dgm:prSet/>
      <dgm:spPr/>
      <dgm:t>
        <a:bodyPr/>
        <a:lstStyle/>
        <a:p>
          <a:endParaRPr lang="es-CO"/>
        </a:p>
      </dgm:t>
    </dgm:pt>
    <dgm:pt modelId="{81BD97E8-87C1-484A-ACAE-D07FB88B1DBF}">
      <dgm:prSet phldrT="[Texto]"/>
      <dgm:spPr/>
      <dgm:t>
        <a:bodyPr/>
        <a:lstStyle/>
        <a:p>
          <a:r>
            <a:rPr lang="es-CO" dirty="0" smtClean="0"/>
            <a:t>Mejor </a:t>
          </a:r>
          <a:r>
            <a:rPr lang="es-CO" dirty="0" err="1" smtClean="0"/>
            <a:t>economia</a:t>
          </a:r>
          <a:r>
            <a:rPr lang="es-CO" dirty="0" smtClean="0"/>
            <a:t> y sustento</a:t>
          </a:r>
          <a:endParaRPr lang="es-CO" dirty="0"/>
        </a:p>
      </dgm:t>
    </dgm:pt>
    <dgm:pt modelId="{A47DF306-BFD9-4478-B34A-BEE6C1353A80}" type="parTrans" cxnId="{039E91C5-3279-4F50-9F62-430F9A0820CA}">
      <dgm:prSet/>
      <dgm:spPr/>
      <dgm:t>
        <a:bodyPr/>
        <a:lstStyle/>
        <a:p>
          <a:endParaRPr lang="es-CO"/>
        </a:p>
      </dgm:t>
    </dgm:pt>
    <dgm:pt modelId="{5FA56175-E674-4D4E-8E3E-D777FA21B8CB}" type="sibTrans" cxnId="{039E91C5-3279-4F50-9F62-430F9A0820CA}">
      <dgm:prSet/>
      <dgm:spPr/>
      <dgm:t>
        <a:bodyPr/>
        <a:lstStyle/>
        <a:p>
          <a:endParaRPr lang="es-CO"/>
        </a:p>
      </dgm:t>
    </dgm:pt>
    <dgm:pt modelId="{847224A7-4690-4219-974A-CE5058F19E33}" type="pres">
      <dgm:prSet presAssocID="{2955B143-9AFA-48C4-96E2-F00D6553FAF3}" presName="diagram" presStyleCnt="0">
        <dgm:presLayoutVars>
          <dgm:dir/>
          <dgm:resizeHandles val="exact"/>
        </dgm:presLayoutVars>
      </dgm:prSet>
      <dgm:spPr/>
    </dgm:pt>
    <dgm:pt modelId="{192C4D84-DC22-4222-9CA5-47EBAA204F9D}" type="pres">
      <dgm:prSet presAssocID="{2619DC6E-3C64-45C9-841F-77EA2CAA7B2F}" presName="node" presStyleLbl="node1" presStyleIdx="0" presStyleCnt="5">
        <dgm:presLayoutVars>
          <dgm:bulletEnabled val="1"/>
        </dgm:presLayoutVars>
      </dgm:prSet>
      <dgm:spPr/>
    </dgm:pt>
    <dgm:pt modelId="{062085E3-54F8-403C-AEB0-AD98E58D9EAD}" type="pres">
      <dgm:prSet presAssocID="{7060261C-2AA7-4FAA-A23C-26A86905DA40}" presName="sibTrans" presStyleLbl="sibTrans2D1" presStyleIdx="0" presStyleCnt="4"/>
      <dgm:spPr/>
    </dgm:pt>
    <dgm:pt modelId="{C2021179-00AE-4450-A29C-4795D17CEE18}" type="pres">
      <dgm:prSet presAssocID="{7060261C-2AA7-4FAA-A23C-26A86905DA40}" presName="connectorText" presStyleLbl="sibTrans2D1" presStyleIdx="0" presStyleCnt="4"/>
      <dgm:spPr/>
    </dgm:pt>
    <dgm:pt modelId="{3A156AB0-AC7C-496E-B9FD-209548EBC568}" type="pres">
      <dgm:prSet presAssocID="{22DA26F7-10BD-4437-A963-C858D20297B9}" presName="node" presStyleLbl="node1" presStyleIdx="1" presStyleCnt="5">
        <dgm:presLayoutVars>
          <dgm:bulletEnabled val="1"/>
        </dgm:presLayoutVars>
      </dgm:prSet>
      <dgm:spPr/>
    </dgm:pt>
    <dgm:pt modelId="{5B0E3BEB-DDE5-4FB5-A2E6-A4D22BF4A697}" type="pres">
      <dgm:prSet presAssocID="{990CE206-7A3F-4009-9B4C-A74FBDAC7FCF}" presName="sibTrans" presStyleLbl="sibTrans2D1" presStyleIdx="1" presStyleCnt="4"/>
      <dgm:spPr/>
    </dgm:pt>
    <dgm:pt modelId="{7543138B-2405-46A5-80A9-2531EB720219}" type="pres">
      <dgm:prSet presAssocID="{990CE206-7A3F-4009-9B4C-A74FBDAC7FCF}" presName="connectorText" presStyleLbl="sibTrans2D1" presStyleIdx="1" presStyleCnt="4"/>
      <dgm:spPr/>
    </dgm:pt>
    <dgm:pt modelId="{388FEDC5-2717-456C-A16E-3C043A682085}" type="pres">
      <dgm:prSet presAssocID="{62B4DCB8-E319-4724-995E-0889DA4510D4}" presName="node" presStyleLbl="node1" presStyleIdx="2" presStyleCnt="5">
        <dgm:presLayoutVars>
          <dgm:bulletEnabled val="1"/>
        </dgm:presLayoutVars>
      </dgm:prSet>
      <dgm:spPr/>
    </dgm:pt>
    <dgm:pt modelId="{4F3DEC73-F449-4CA2-AC3C-294B35D3AD06}" type="pres">
      <dgm:prSet presAssocID="{D569D5C7-97BC-4832-8EEC-DFF874581742}" presName="sibTrans" presStyleLbl="sibTrans2D1" presStyleIdx="2" presStyleCnt="4"/>
      <dgm:spPr/>
    </dgm:pt>
    <dgm:pt modelId="{C1546E62-13A5-4CE0-8453-70784D6997FD}" type="pres">
      <dgm:prSet presAssocID="{D569D5C7-97BC-4832-8EEC-DFF874581742}" presName="connectorText" presStyleLbl="sibTrans2D1" presStyleIdx="2" presStyleCnt="4"/>
      <dgm:spPr/>
    </dgm:pt>
    <dgm:pt modelId="{931635D6-5CAE-43D8-8219-57392F4695DF}" type="pres">
      <dgm:prSet presAssocID="{333AAD48-30B6-4FF3-9B9C-80F08518D55D}" presName="node" presStyleLbl="node1" presStyleIdx="3" presStyleCnt="5">
        <dgm:presLayoutVars>
          <dgm:bulletEnabled val="1"/>
        </dgm:presLayoutVars>
      </dgm:prSet>
      <dgm:spPr/>
    </dgm:pt>
    <dgm:pt modelId="{372DEC7D-D64A-46A0-B53B-D398A07F8188}" type="pres">
      <dgm:prSet presAssocID="{87C0E439-87F4-46B2-8B58-887B37C60DEB}" presName="sibTrans" presStyleLbl="sibTrans2D1" presStyleIdx="3" presStyleCnt="4"/>
      <dgm:spPr/>
    </dgm:pt>
    <dgm:pt modelId="{8479C3C3-1976-4100-A619-C8952F533004}" type="pres">
      <dgm:prSet presAssocID="{87C0E439-87F4-46B2-8B58-887B37C60DEB}" presName="connectorText" presStyleLbl="sibTrans2D1" presStyleIdx="3" presStyleCnt="4"/>
      <dgm:spPr/>
    </dgm:pt>
    <dgm:pt modelId="{4DC91EFA-84B1-40A8-99D2-60976B7575B1}" type="pres">
      <dgm:prSet presAssocID="{81BD97E8-87C1-484A-ACAE-D07FB88B1DBF}" presName="node" presStyleLbl="node1" presStyleIdx="4" presStyleCnt="5">
        <dgm:presLayoutVars>
          <dgm:bulletEnabled val="1"/>
        </dgm:presLayoutVars>
      </dgm:prSet>
      <dgm:spPr/>
    </dgm:pt>
  </dgm:ptLst>
  <dgm:cxnLst>
    <dgm:cxn modelId="{A3A7C4D7-608C-4A80-9B67-72AC9BB9B882}" srcId="{2955B143-9AFA-48C4-96E2-F00D6553FAF3}" destId="{2619DC6E-3C64-45C9-841F-77EA2CAA7B2F}" srcOrd="0" destOrd="0" parTransId="{B26CFCD2-3D13-4C60-B9E8-A731D89B8928}" sibTransId="{7060261C-2AA7-4FAA-A23C-26A86905DA40}"/>
    <dgm:cxn modelId="{AAADBFC7-935A-47E0-A10C-5FA2C3E26CD5}" type="presOf" srcId="{333AAD48-30B6-4FF3-9B9C-80F08518D55D}" destId="{931635D6-5CAE-43D8-8219-57392F4695DF}" srcOrd="0" destOrd="0" presId="urn:microsoft.com/office/officeart/2005/8/layout/process5"/>
    <dgm:cxn modelId="{612021E8-CD8B-4481-9B0F-F4CCBD0D4B31}" type="presOf" srcId="{990CE206-7A3F-4009-9B4C-A74FBDAC7FCF}" destId="{7543138B-2405-46A5-80A9-2531EB720219}" srcOrd="1" destOrd="0" presId="urn:microsoft.com/office/officeart/2005/8/layout/process5"/>
    <dgm:cxn modelId="{CFDFB5EE-0FD5-4297-91AB-EA1EE6350BAF}" type="presOf" srcId="{22DA26F7-10BD-4437-A963-C858D20297B9}" destId="{3A156AB0-AC7C-496E-B9FD-209548EBC568}" srcOrd="0" destOrd="0" presId="urn:microsoft.com/office/officeart/2005/8/layout/process5"/>
    <dgm:cxn modelId="{DBB42284-EF62-41F5-901E-2DC3AA145873}" type="presOf" srcId="{2955B143-9AFA-48C4-96E2-F00D6553FAF3}" destId="{847224A7-4690-4219-974A-CE5058F19E33}" srcOrd="0" destOrd="0" presId="urn:microsoft.com/office/officeart/2005/8/layout/process5"/>
    <dgm:cxn modelId="{54E4167A-7223-4AB1-9475-A857B2B69B44}" type="presOf" srcId="{7060261C-2AA7-4FAA-A23C-26A86905DA40}" destId="{C2021179-00AE-4450-A29C-4795D17CEE18}" srcOrd="1" destOrd="0" presId="urn:microsoft.com/office/officeart/2005/8/layout/process5"/>
    <dgm:cxn modelId="{27F1041D-2696-4312-9F7A-FDC3AA058A8E}" srcId="{2955B143-9AFA-48C4-96E2-F00D6553FAF3}" destId="{22DA26F7-10BD-4437-A963-C858D20297B9}" srcOrd="1" destOrd="0" parTransId="{D8093E10-6467-49CF-B960-9837C182A4BF}" sibTransId="{990CE206-7A3F-4009-9B4C-A74FBDAC7FCF}"/>
    <dgm:cxn modelId="{2DC2C8B4-C64E-4A36-954F-EDA14702B0A3}" type="presOf" srcId="{D569D5C7-97BC-4832-8EEC-DFF874581742}" destId="{4F3DEC73-F449-4CA2-AC3C-294B35D3AD06}" srcOrd="0" destOrd="0" presId="urn:microsoft.com/office/officeart/2005/8/layout/process5"/>
    <dgm:cxn modelId="{9E0D8ECE-FA2C-4ECF-BB7E-7635B3A97501}" type="presOf" srcId="{62B4DCB8-E319-4724-995E-0889DA4510D4}" destId="{388FEDC5-2717-456C-A16E-3C043A682085}" srcOrd="0" destOrd="0" presId="urn:microsoft.com/office/officeart/2005/8/layout/process5"/>
    <dgm:cxn modelId="{90766FAB-A8C1-4F0E-9D21-4FF23DC2BA25}" type="presOf" srcId="{990CE206-7A3F-4009-9B4C-A74FBDAC7FCF}" destId="{5B0E3BEB-DDE5-4FB5-A2E6-A4D22BF4A697}" srcOrd="0" destOrd="0" presId="urn:microsoft.com/office/officeart/2005/8/layout/process5"/>
    <dgm:cxn modelId="{84C91751-E45A-4FFB-A789-4C695B22B760}" type="presOf" srcId="{81BD97E8-87C1-484A-ACAE-D07FB88B1DBF}" destId="{4DC91EFA-84B1-40A8-99D2-60976B7575B1}" srcOrd="0" destOrd="0" presId="urn:microsoft.com/office/officeart/2005/8/layout/process5"/>
    <dgm:cxn modelId="{039E91C5-3279-4F50-9F62-430F9A0820CA}" srcId="{2955B143-9AFA-48C4-96E2-F00D6553FAF3}" destId="{81BD97E8-87C1-484A-ACAE-D07FB88B1DBF}" srcOrd="4" destOrd="0" parTransId="{A47DF306-BFD9-4478-B34A-BEE6C1353A80}" sibTransId="{5FA56175-E674-4D4E-8E3E-D777FA21B8CB}"/>
    <dgm:cxn modelId="{E81E77C1-A820-4360-974C-1051F9271734}" type="presOf" srcId="{87C0E439-87F4-46B2-8B58-887B37C60DEB}" destId="{372DEC7D-D64A-46A0-B53B-D398A07F8188}" srcOrd="0" destOrd="0" presId="urn:microsoft.com/office/officeart/2005/8/layout/process5"/>
    <dgm:cxn modelId="{65F4A2A5-57B9-43AD-88A1-C806B9AEC4D4}" type="presOf" srcId="{7060261C-2AA7-4FAA-A23C-26A86905DA40}" destId="{062085E3-54F8-403C-AEB0-AD98E58D9EAD}" srcOrd="0" destOrd="0" presId="urn:microsoft.com/office/officeart/2005/8/layout/process5"/>
    <dgm:cxn modelId="{CED7B498-D150-4D73-BB1B-D050335DF02C}" type="presOf" srcId="{87C0E439-87F4-46B2-8B58-887B37C60DEB}" destId="{8479C3C3-1976-4100-A619-C8952F533004}" srcOrd="1" destOrd="0" presId="urn:microsoft.com/office/officeart/2005/8/layout/process5"/>
    <dgm:cxn modelId="{E36FC57B-F107-48D9-9E2F-4B93005ADA62}" srcId="{2955B143-9AFA-48C4-96E2-F00D6553FAF3}" destId="{62B4DCB8-E319-4724-995E-0889DA4510D4}" srcOrd="2" destOrd="0" parTransId="{3981A828-307A-477F-AF8F-039E94A80DE4}" sibTransId="{D569D5C7-97BC-4832-8EEC-DFF874581742}"/>
    <dgm:cxn modelId="{3B506B59-41CC-42DB-8941-E69FDC7E6DBA}" srcId="{2955B143-9AFA-48C4-96E2-F00D6553FAF3}" destId="{333AAD48-30B6-4FF3-9B9C-80F08518D55D}" srcOrd="3" destOrd="0" parTransId="{82CC4C85-AE68-4A95-B153-5E16D1D7E043}" sibTransId="{87C0E439-87F4-46B2-8B58-887B37C60DEB}"/>
    <dgm:cxn modelId="{B1B9C16C-819E-45DE-B953-D6670D0B9A3F}" type="presOf" srcId="{2619DC6E-3C64-45C9-841F-77EA2CAA7B2F}" destId="{192C4D84-DC22-4222-9CA5-47EBAA204F9D}" srcOrd="0" destOrd="0" presId="urn:microsoft.com/office/officeart/2005/8/layout/process5"/>
    <dgm:cxn modelId="{54F46F11-8263-4D9F-9B80-C39E9E98B0C7}" type="presOf" srcId="{D569D5C7-97BC-4832-8EEC-DFF874581742}" destId="{C1546E62-13A5-4CE0-8453-70784D6997FD}" srcOrd="1" destOrd="0" presId="urn:microsoft.com/office/officeart/2005/8/layout/process5"/>
    <dgm:cxn modelId="{C4F34666-1EE7-4FBF-B2C0-78584DE290E6}" type="presParOf" srcId="{847224A7-4690-4219-974A-CE5058F19E33}" destId="{192C4D84-DC22-4222-9CA5-47EBAA204F9D}" srcOrd="0" destOrd="0" presId="urn:microsoft.com/office/officeart/2005/8/layout/process5"/>
    <dgm:cxn modelId="{C372F3AE-CE66-49C9-A917-8DA82A522D77}" type="presParOf" srcId="{847224A7-4690-4219-974A-CE5058F19E33}" destId="{062085E3-54F8-403C-AEB0-AD98E58D9EAD}" srcOrd="1" destOrd="0" presId="urn:microsoft.com/office/officeart/2005/8/layout/process5"/>
    <dgm:cxn modelId="{8A00A52C-F29B-4ACF-9E2B-6E2DB60F4DDD}" type="presParOf" srcId="{062085E3-54F8-403C-AEB0-AD98E58D9EAD}" destId="{C2021179-00AE-4450-A29C-4795D17CEE18}" srcOrd="0" destOrd="0" presId="urn:microsoft.com/office/officeart/2005/8/layout/process5"/>
    <dgm:cxn modelId="{F885D5C4-0B60-4938-B333-2E3E906413A5}" type="presParOf" srcId="{847224A7-4690-4219-974A-CE5058F19E33}" destId="{3A156AB0-AC7C-496E-B9FD-209548EBC568}" srcOrd="2" destOrd="0" presId="urn:microsoft.com/office/officeart/2005/8/layout/process5"/>
    <dgm:cxn modelId="{F1C9AB80-0867-47E3-90D9-6556845EFB64}" type="presParOf" srcId="{847224A7-4690-4219-974A-CE5058F19E33}" destId="{5B0E3BEB-DDE5-4FB5-A2E6-A4D22BF4A697}" srcOrd="3" destOrd="0" presId="urn:microsoft.com/office/officeart/2005/8/layout/process5"/>
    <dgm:cxn modelId="{4AC55738-2C33-41FF-84CF-4384F444C9E3}" type="presParOf" srcId="{5B0E3BEB-DDE5-4FB5-A2E6-A4D22BF4A697}" destId="{7543138B-2405-46A5-80A9-2531EB720219}" srcOrd="0" destOrd="0" presId="urn:microsoft.com/office/officeart/2005/8/layout/process5"/>
    <dgm:cxn modelId="{02A89969-6338-4571-9D7B-3984BA1B8CAA}" type="presParOf" srcId="{847224A7-4690-4219-974A-CE5058F19E33}" destId="{388FEDC5-2717-456C-A16E-3C043A682085}" srcOrd="4" destOrd="0" presId="urn:microsoft.com/office/officeart/2005/8/layout/process5"/>
    <dgm:cxn modelId="{D236CFCE-329C-406F-9439-A05CB36105E6}" type="presParOf" srcId="{847224A7-4690-4219-974A-CE5058F19E33}" destId="{4F3DEC73-F449-4CA2-AC3C-294B35D3AD06}" srcOrd="5" destOrd="0" presId="urn:microsoft.com/office/officeart/2005/8/layout/process5"/>
    <dgm:cxn modelId="{F5F20A2A-86A0-4F8C-87AF-F964F4318BC1}" type="presParOf" srcId="{4F3DEC73-F449-4CA2-AC3C-294B35D3AD06}" destId="{C1546E62-13A5-4CE0-8453-70784D6997FD}" srcOrd="0" destOrd="0" presId="urn:microsoft.com/office/officeart/2005/8/layout/process5"/>
    <dgm:cxn modelId="{C3AAB9ED-C6F9-43FA-81DE-8D03FF90C52B}" type="presParOf" srcId="{847224A7-4690-4219-974A-CE5058F19E33}" destId="{931635D6-5CAE-43D8-8219-57392F4695DF}" srcOrd="6" destOrd="0" presId="urn:microsoft.com/office/officeart/2005/8/layout/process5"/>
    <dgm:cxn modelId="{615479F8-4DE2-4A28-B6FA-0366BABE0A08}" type="presParOf" srcId="{847224A7-4690-4219-974A-CE5058F19E33}" destId="{372DEC7D-D64A-46A0-B53B-D398A07F8188}" srcOrd="7" destOrd="0" presId="urn:microsoft.com/office/officeart/2005/8/layout/process5"/>
    <dgm:cxn modelId="{BBC5BFDB-97D0-434F-9019-EA85D8B6499B}" type="presParOf" srcId="{372DEC7D-D64A-46A0-B53B-D398A07F8188}" destId="{8479C3C3-1976-4100-A619-C8952F533004}" srcOrd="0" destOrd="0" presId="urn:microsoft.com/office/officeart/2005/8/layout/process5"/>
    <dgm:cxn modelId="{DB27BA34-E27F-4912-8CED-A0C9B790F605}" type="presParOf" srcId="{847224A7-4690-4219-974A-CE5058F19E33}" destId="{4DC91EFA-84B1-40A8-99D2-60976B7575B1}" srcOrd="8" destOrd="0" presId="urn:microsoft.com/office/officeart/2005/8/layout/process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5B035D-D12F-4D1F-BB96-B6C19A7F432A}" type="doc">
      <dgm:prSet loTypeId="urn:microsoft.com/office/officeart/2005/8/layout/bProcess3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CO"/>
        </a:p>
      </dgm:t>
    </dgm:pt>
    <dgm:pt modelId="{A0D0DFE8-4313-4A7E-948B-3BD8E4BA3362}">
      <dgm:prSet phldrT="[Texto]"/>
      <dgm:spPr/>
      <dgm:t>
        <a:bodyPr/>
        <a:lstStyle/>
        <a:p>
          <a:r>
            <a:rPr lang="es-CO" dirty="0" smtClean="0"/>
            <a:t>programas</a:t>
          </a:r>
          <a:endParaRPr lang="es-CO" dirty="0"/>
        </a:p>
      </dgm:t>
    </dgm:pt>
    <dgm:pt modelId="{7C783B9A-B12D-4995-B4F6-FE4750B905D8}" type="parTrans" cxnId="{07FBAC68-8B38-43A0-9637-A75285CA2B8D}">
      <dgm:prSet/>
      <dgm:spPr/>
      <dgm:t>
        <a:bodyPr/>
        <a:lstStyle/>
        <a:p>
          <a:endParaRPr lang="es-CO"/>
        </a:p>
      </dgm:t>
    </dgm:pt>
    <dgm:pt modelId="{AB4CB726-F078-475E-8B81-85219BCE9E4E}" type="sibTrans" cxnId="{07FBAC68-8B38-43A0-9637-A75285CA2B8D}">
      <dgm:prSet/>
      <dgm:spPr/>
      <dgm:t>
        <a:bodyPr/>
        <a:lstStyle/>
        <a:p>
          <a:endParaRPr lang="es-CO"/>
        </a:p>
      </dgm:t>
    </dgm:pt>
    <dgm:pt modelId="{EEABC148-481C-480F-BBE2-A4E1F15263BC}">
      <dgm:prSet phldrT="[Texto]"/>
      <dgm:spPr/>
      <dgm:t>
        <a:bodyPr/>
        <a:lstStyle/>
        <a:p>
          <a:r>
            <a:rPr lang="es-CO" dirty="0" smtClean="0"/>
            <a:t>Medicina preventiva</a:t>
          </a:r>
          <a:endParaRPr lang="es-CO" dirty="0"/>
        </a:p>
      </dgm:t>
    </dgm:pt>
    <dgm:pt modelId="{6375AD66-C613-43D3-B3AA-DA75EFE4D908}" type="parTrans" cxnId="{2D5A76AE-183A-441E-A5E4-6ADB33BBBA0D}">
      <dgm:prSet/>
      <dgm:spPr/>
      <dgm:t>
        <a:bodyPr/>
        <a:lstStyle/>
        <a:p>
          <a:endParaRPr lang="es-CO"/>
        </a:p>
      </dgm:t>
    </dgm:pt>
    <dgm:pt modelId="{3C50A989-0F64-4695-A24D-CD4D88FB6C3C}" type="sibTrans" cxnId="{2D5A76AE-183A-441E-A5E4-6ADB33BBBA0D}">
      <dgm:prSet/>
      <dgm:spPr/>
      <dgm:t>
        <a:bodyPr/>
        <a:lstStyle/>
        <a:p>
          <a:endParaRPr lang="es-CO"/>
        </a:p>
      </dgm:t>
    </dgm:pt>
    <dgm:pt modelId="{40E0084A-FBF8-4805-89C0-940786E73AFF}">
      <dgm:prSet phldrT="[Texto]"/>
      <dgm:spPr/>
      <dgm:t>
        <a:bodyPr/>
        <a:lstStyle/>
        <a:p>
          <a:r>
            <a:rPr lang="es-CO" dirty="0" smtClean="0"/>
            <a:t>Farmacología,</a:t>
          </a:r>
        </a:p>
        <a:p>
          <a:r>
            <a:rPr lang="es-CO" dirty="0" smtClean="0"/>
            <a:t>FISIOPATOLOGIA</a:t>
          </a:r>
          <a:endParaRPr lang="es-CO" dirty="0"/>
        </a:p>
      </dgm:t>
    </dgm:pt>
    <dgm:pt modelId="{F747B12B-63E7-4A9A-A879-64CB207B146F}" type="parTrans" cxnId="{A38FBC90-2B08-4589-A25C-4E6871C060C9}">
      <dgm:prSet/>
      <dgm:spPr/>
      <dgm:t>
        <a:bodyPr/>
        <a:lstStyle/>
        <a:p>
          <a:endParaRPr lang="es-CO"/>
        </a:p>
      </dgm:t>
    </dgm:pt>
    <dgm:pt modelId="{53311627-1FAA-4F7B-8779-104DFDB066C6}" type="sibTrans" cxnId="{A38FBC90-2B08-4589-A25C-4E6871C060C9}">
      <dgm:prSet/>
      <dgm:spPr/>
      <dgm:t>
        <a:bodyPr/>
        <a:lstStyle/>
        <a:p>
          <a:endParaRPr lang="es-CO"/>
        </a:p>
      </dgm:t>
    </dgm:pt>
    <dgm:pt modelId="{4D83701C-F2BB-4D2C-AA08-37B9E2885A11}">
      <dgm:prSet phldrT="[Texto]"/>
      <dgm:spPr/>
      <dgm:t>
        <a:bodyPr/>
        <a:lstStyle/>
        <a:p>
          <a:r>
            <a:rPr lang="es-CO" dirty="0" smtClean="0"/>
            <a:t>Anestesiología</a:t>
          </a:r>
        </a:p>
        <a:p>
          <a:r>
            <a:rPr lang="es-CO" dirty="0" smtClean="0"/>
            <a:t>PEDIATRIA</a:t>
          </a:r>
          <a:endParaRPr lang="es-CO" dirty="0"/>
        </a:p>
      </dgm:t>
    </dgm:pt>
    <dgm:pt modelId="{BC7773C0-047D-423C-AA14-C983745B98BE}" type="parTrans" cxnId="{86B7951E-C576-4876-BDC3-705F6EC95C36}">
      <dgm:prSet/>
      <dgm:spPr/>
      <dgm:t>
        <a:bodyPr/>
        <a:lstStyle/>
        <a:p>
          <a:endParaRPr lang="es-CO"/>
        </a:p>
      </dgm:t>
    </dgm:pt>
    <dgm:pt modelId="{26F15444-035B-417C-82F6-676AAE3E4680}" type="sibTrans" cxnId="{86B7951E-C576-4876-BDC3-705F6EC95C36}">
      <dgm:prSet/>
      <dgm:spPr/>
      <dgm:t>
        <a:bodyPr/>
        <a:lstStyle/>
        <a:p>
          <a:endParaRPr lang="es-CO"/>
        </a:p>
      </dgm:t>
    </dgm:pt>
    <dgm:pt modelId="{79418AB2-52D4-4BBA-883F-7E2D01EF7510}">
      <dgm:prSet phldrT="[Texto]"/>
      <dgm:spPr/>
      <dgm:t>
        <a:bodyPr/>
        <a:lstStyle/>
        <a:p>
          <a:r>
            <a:rPr lang="es-CO" dirty="0" err="1" smtClean="0"/>
            <a:t>Quirurgica</a:t>
          </a:r>
          <a:r>
            <a:rPr lang="es-CO" dirty="0" smtClean="0"/>
            <a:t>.</a:t>
          </a:r>
        </a:p>
        <a:p>
          <a:r>
            <a:rPr lang="es-CO" dirty="0" smtClean="0"/>
            <a:t>PEDIATRIA</a:t>
          </a:r>
          <a:endParaRPr lang="es-CO" dirty="0"/>
        </a:p>
      </dgm:t>
    </dgm:pt>
    <dgm:pt modelId="{81C8562F-224A-449C-BBC9-1D0AC44D7A35}" type="parTrans" cxnId="{0B580AA2-A75F-4AE7-87ED-D2DA5B03F4C8}">
      <dgm:prSet/>
      <dgm:spPr/>
      <dgm:t>
        <a:bodyPr/>
        <a:lstStyle/>
        <a:p>
          <a:endParaRPr lang="es-CO"/>
        </a:p>
      </dgm:t>
    </dgm:pt>
    <dgm:pt modelId="{49BD3E34-1869-47E0-8773-71502CC16019}" type="sibTrans" cxnId="{0B580AA2-A75F-4AE7-87ED-D2DA5B03F4C8}">
      <dgm:prSet/>
      <dgm:spPr/>
      <dgm:t>
        <a:bodyPr/>
        <a:lstStyle/>
        <a:p>
          <a:endParaRPr lang="es-CO"/>
        </a:p>
      </dgm:t>
    </dgm:pt>
    <dgm:pt modelId="{833FDF51-9717-449E-B6C7-0CA5966CAFD9}" type="pres">
      <dgm:prSet presAssocID="{9C5B035D-D12F-4D1F-BB96-B6C19A7F432A}" presName="Name0" presStyleCnt="0">
        <dgm:presLayoutVars>
          <dgm:dir/>
          <dgm:resizeHandles val="exact"/>
        </dgm:presLayoutVars>
      </dgm:prSet>
      <dgm:spPr/>
    </dgm:pt>
    <dgm:pt modelId="{E0F0E578-9C11-448B-8AA3-67327B226E4E}" type="pres">
      <dgm:prSet presAssocID="{A0D0DFE8-4313-4A7E-948B-3BD8E4BA3362}" presName="node" presStyleLbl="node1" presStyleIdx="0" presStyleCnt="5">
        <dgm:presLayoutVars>
          <dgm:bulletEnabled val="1"/>
        </dgm:presLayoutVars>
      </dgm:prSet>
      <dgm:spPr/>
    </dgm:pt>
    <dgm:pt modelId="{2D554DD7-25F7-46DE-80D6-D76E1E3E96B7}" type="pres">
      <dgm:prSet presAssocID="{AB4CB726-F078-475E-8B81-85219BCE9E4E}" presName="sibTrans" presStyleLbl="sibTrans1D1" presStyleIdx="0" presStyleCnt="4"/>
      <dgm:spPr/>
    </dgm:pt>
    <dgm:pt modelId="{4F2982C5-A651-49D8-89DF-04FCF5A308C0}" type="pres">
      <dgm:prSet presAssocID="{AB4CB726-F078-475E-8B81-85219BCE9E4E}" presName="connectorText" presStyleLbl="sibTrans1D1" presStyleIdx="0" presStyleCnt="4"/>
      <dgm:spPr/>
    </dgm:pt>
    <dgm:pt modelId="{51222969-2716-4B14-BE78-CE4BFDAB9530}" type="pres">
      <dgm:prSet presAssocID="{EEABC148-481C-480F-BBE2-A4E1F15263BC}" presName="node" presStyleLbl="node1" presStyleIdx="1" presStyleCnt="5">
        <dgm:presLayoutVars>
          <dgm:bulletEnabled val="1"/>
        </dgm:presLayoutVars>
      </dgm:prSet>
      <dgm:spPr/>
    </dgm:pt>
    <dgm:pt modelId="{3F384A32-4744-47B8-A8EB-3DD50F80AB80}" type="pres">
      <dgm:prSet presAssocID="{3C50A989-0F64-4695-A24D-CD4D88FB6C3C}" presName="sibTrans" presStyleLbl="sibTrans1D1" presStyleIdx="1" presStyleCnt="4"/>
      <dgm:spPr/>
    </dgm:pt>
    <dgm:pt modelId="{39A6DAA6-23F7-4B82-9E3C-9FB7F8CBA14F}" type="pres">
      <dgm:prSet presAssocID="{3C50A989-0F64-4695-A24D-CD4D88FB6C3C}" presName="connectorText" presStyleLbl="sibTrans1D1" presStyleIdx="1" presStyleCnt="4"/>
      <dgm:spPr/>
    </dgm:pt>
    <dgm:pt modelId="{206E516F-1E62-4DE4-953B-91DE6C8FD4C3}" type="pres">
      <dgm:prSet presAssocID="{40E0084A-FBF8-4805-89C0-940786E73AFF}" presName="node" presStyleLbl="node1" presStyleIdx="2" presStyleCnt="5">
        <dgm:presLayoutVars>
          <dgm:bulletEnabled val="1"/>
        </dgm:presLayoutVars>
      </dgm:prSet>
      <dgm:spPr/>
    </dgm:pt>
    <dgm:pt modelId="{11CACB4C-5AEA-485C-8486-CAEB73C4ADF6}" type="pres">
      <dgm:prSet presAssocID="{53311627-1FAA-4F7B-8779-104DFDB066C6}" presName="sibTrans" presStyleLbl="sibTrans1D1" presStyleIdx="2" presStyleCnt="4"/>
      <dgm:spPr/>
    </dgm:pt>
    <dgm:pt modelId="{578ECCF3-A175-4675-8E05-3B0A03B9747E}" type="pres">
      <dgm:prSet presAssocID="{53311627-1FAA-4F7B-8779-104DFDB066C6}" presName="connectorText" presStyleLbl="sibTrans1D1" presStyleIdx="2" presStyleCnt="4"/>
      <dgm:spPr/>
    </dgm:pt>
    <dgm:pt modelId="{887E85F6-909F-4366-9DA9-2C5E7ECCCD9A}" type="pres">
      <dgm:prSet presAssocID="{4D83701C-F2BB-4D2C-AA08-37B9E2885A11}" presName="node" presStyleLbl="node1" presStyleIdx="3" presStyleCnt="5">
        <dgm:presLayoutVars>
          <dgm:bulletEnabled val="1"/>
        </dgm:presLayoutVars>
      </dgm:prSet>
      <dgm:spPr/>
    </dgm:pt>
    <dgm:pt modelId="{5E3F16B3-6ECE-4A51-BEE6-4B960760E164}" type="pres">
      <dgm:prSet presAssocID="{26F15444-035B-417C-82F6-676AAE3E4680}" presName="sibTrans" presStyleLbl="sibTrans1D1" presStyleIdx="3" presStyleCnt="4"/>
      <dgm:spPr/>
    </dgm:pt>
    <dgm:pt modelId="{5F039918-4AAC-4DEA-B6CE-F1C449992BCD}" type="pres">
      <dgm:prSet presAssocID="{26F15444-035B-417C-82F6-676AAE3E4680}" presName="connectorText" presStyleLbl="sibTrans1D1" presStyleIdx="3" presStyleCnt="4"/>
      <dgm:spPr/>
    </dgm:pt>
    <dgm:pt modelId="{923ED715-68B9-44D3-AACC-F80747355AA7}" type="pres">
      <dgm:prSet presAssocID="{79418AB2-52D4-4BBA-883F-7E2D01EF7510}" presName="node" presStyleLbl="node1" presStyleIdx="4" presStyleCnt="5">
        <dgm:presLayoutVars>
          <dgm:bulletEnabled val="1"/>
        </dgm:presLayoutVars>
      </dgm:prSet>
      <dgm:spPr/>
    </dgm:pt>
  </dgm:ptLst>
  <dgm:cxnLst>
    <dgm:cxn modelId="{AA57CA0A-107C-48D2-969C-67B449301AF0}" type="presOf" srcId="{A0D0DFE8-4313-4A7E-948B-3BD8E4BA3362}" destId="{E0F0E578-9C11-448B-8AA3-67327B226E4E}" srcOrd="0" destOrd="0" presId="urn:microsoft.com/office/officeart/2005/8/layout/bProcess3"/>
    <dgm:cxn modelId="{2D5A76AE-183A-441E-A5E4-6ADB33BBBA0D}" srcId="{9C5B035D-D12F-4D1F-BB96-B6C19A7F432A}" destId="{EEABC148-481C-480F-BBE2-A4E1F15263BC}" srcOrd="1" destOrd="0" parTransId="{6375AD66-C613-43D3-B3AA-DA75EFE4D908}" sibTransId="{3C50A989-0F64-4695-A24D-CD4D88FB6C3C}"/>
    <dgm:cxn modelId="{D75FD7F8-61A8-4397-836E-FBFBBB6709E0}" type="presOf" srcId="{26F15444-035B-417C-82F6-676AAE3E4680}" destId="{5F039918-4AAC-4DEA-B6CE-F1C449992BCD}" srcOrd="1" destOrd="0" presId="urn:microsoft.com/office/officeart/2005/8/layout/bProcess3"/>
    <dgm:cxn modelId="{3E536763-9B10-4E84-9FA5-E97B9B1D76EB}" type="presOf" srcId="{3C50A989-0F64-4695-A24D-CD4D88FB6C3C}" destId="{39A6DAA6-23F7-4B82-9E3C-9FB7F8CBA14F}" srcOrd="1" destOrd="0" presId="urn:microsoft.com/office/officeart/2005/8/layout/bProcess3"/>
    <dgm:cxn modelId="{B3A17D30-02AA-4E63-A781-A8A276E3212F}" type="presOf" srcId="{AB4CB726-F078-475E-8B81-85219BCE9E4E}" destId="{4F2982C5-A651-49D8-89DF-04FCF5A308C0}" srcOrd="1" destOrd="0" presId="urn:microsoft.com/office/officeart/2005/8/layout/bProcess3"/>
    <dgm:cxn modelId="{907D8E6B-62DD-40E9-90CA-83E855E27F58}" type="presOf" srcId="{EEABC148-481C-480F-BBE2-A4E1F15263BC}" destId="{51222969-2716-4B14-BE78-CE4BFDAB9530}" srcOrd="0" destOrd="0" presId="urn:microsoft.com/office/officeart/2005/8/layout/bProcess3"/>
    <dgm:cxn modelId="{0B580AA2-A75F-4AE7-87ED-D2DA5B03F4C8}" srcId="{9C5B035D-D12F-4D1F-BB96-B6C19A7F432A}" destId="{79418AB2-52D4-4BBA-883F-7E2D01EF7510}" srcOrd="4" destOrd="0" parTransId="{81C8562F-224A-449C-BBC9-1D0AC44D7A35}" sibTransId="{49BD3E34-1869-47E0-8773-71502CC16019}"/>
    <dgm:cxn modelId="{56E5A085-AA7F-4DD1-B019-9276D57F2996}" type="presOf" srcId="{3C50A989-0F64-4695-A24D-CD4D88FB6C3C}" destId="{3F384A32-4744-47B8-A8EB-3DD50F80AB80}" srcOrd="0" destOrd="0" presId="urn:microsoft.com/office/officeart/2005/8/layout/bProcess3"/>
    <dgm:cxn modelId="{07FBAC68-8B38-43A0-9637-A75285CA2B8D}" srcId="{9C5B035D-D12F-4D1F-BB96-B6C19A7F432A}" destId="{A0D0DFE8-4313-4A7E-948B-3BD8E4BA3362}" srcOrd="0" destOrd="0" parTransId="{7C783B9A-B12D-4995-B4F6-FE4750B905D8}" sibTransId="{AB4CB726-F078-475E-8B81-85219BCE9E4E}"/>
    <dgm:cxn modelId="{CCAF1764-565E-422E-842A-9DB2A9053904}" type="presOf" srcId="{53311627-1FAA-4F7B-8779-104DFDB066C6}" destId="{11CACB4C-5AEA-485C-8486-CAEB73C4ADF6}" srcOrd="0" destOrd="0" presId="urn:microsoft.com/office/officeart/2005/8/layout/bProcess3"/>
    <dgm:cxn modelId="{B8037DA0-8BF2-4AF8-B074-135702DB72D1}" type="presOf" srcId="{40E0084A-FBF8-4805-89C0-940786E73AFF}" destId="{206E516F-1E62-4DE4-953B-91DE6C8FD4C3}" srcOrd="0" destOrd="0" presId="urn:microsoft.com/office/officeart/2005/8/layout/bProcess3"/>
    <dgm:cxn modelId="{F877F9A0-A63F-47D7-9051-DD0C9F626F5E}" type="presOf" srcId="{AB4CB726-F078-475E-8B81-85219BCE9E4E}" destId="{2D554DD7-25F7-46DE-80D6-D76E1E3E96B7}" srcOrd="0" destOrd="0" presId="urn:microsoft.com/office/officeart/2005/8/layout/bProcess3"/>
    <dgm:cxn modelId="{86B7951E-C576-4876-BDC3-705F6EC95C36}" srcId="{9C5B035D-D12F-4D1F-BB96-B6C19A7F432A}" destId="{4D83701C-F2BB-4D2C-AA08-37B9E2885A11}" srcOrd="3" destOrd="0" parTransId="{BC7773C0-047D-423C-AA14-C983745B98BE}" sibTransId="{26F15444-035B-417C-82F6-676AAE3E4680}"/>
    <dgm:cxn modelId="{4CB58EA3-92B3-4C22-B3B9-6C98941DE7D6}" type="presOf" srcId="{4D83701C-F2BB-4D2C-AA08-37B9E2885A11}" destId="{887E85F6-909F-4366-9DA9-2C5E7ECCCD9A}" srcOrd="0" destOrd="0" presId="urn:microsoft.com/office/officeart/2005/8/layout/bProcess3"/>
    <dgm:cxn modelId="{72EB483E-853F-47CA-A318-3852F26EBC8A}" type="presOf" srcId="{79418AB2-52D4-4BBA-883F-7E2D01EF7510}" destId="{923ED715-68B9-44D3-AACC-F80747355AA7}" srcOrd="0" destOrd="0" presId="urn:microsoft.com/office/officeart/2005/8/layout/bProcess3"/>
    <dgm:cxn modelId="{23E35E3D-83A5-4553-AA5D-666A3265A926}" type="presOf" srcId="{26F15444-035B-417C-82F6-676AAE3E4680}" destId="{5E3F16B3-6ECE-4A51-BEE6-4B960760E164}" srcOrd="0" destOrd="0" presId="urn:microsoft.com/office/officeart/2005/8/layout/bProcess3"/>
    <dgm:cxn modelId="{A38FBC90-2B08-4589-A25C-4E6871C060C9}" srcId="{9C5B035D-D12F-4D1F-BB96-B6C19A7F432A}" destId="{40E0084A-FBF8-4805-89C0-940786E73AFF}" srcOrd="2" destOrd="0" parTransId="{F747B12B-63E7-4A9A-A879-64CB207B146F}" sibTransId="{53311627-1FAA-4F7B-8779-104DFDB066C6}"/>
    <dgm:cxn modelId="{E10A2969-DF87-433D-B11D-E7D29DD65491}" type="presOf" srcId="{53311627-1FAA-4F7B-8779-104DFDB066C6}" destId="{578ECCF3-A175-4675-8E05-3B0A03B9747E}" srcOrd="1" destOrd="0" presId="urn:microsoft.com/office/officeart/2005/8/layout/bProcess3"/>
    <dgm:cxn modelId="{6982BCD0-0BDA-4C55-9875-6154CE60E81D}" type="presOf" srcId="{9C5B035D-D12F-4D1F-BB96-B6C19A7F432A}" destId="{833FDF51-9717-449E-B6C7-0CA5966CAFD9}" srcOrd="0" destOrd="0" presId="urn:microsoft.com/office/officeart/2005/8/layout/bProcess3"/>
    <dgm:cxn modelId="{DF46CB74-6189-4F62-8B6F-EEE1081581A2}" type="presParOf" srcId="{833FDF51-9717-449E-B6C7-0CA5966CAFD9}" destId="{E0F0E578-9C11-448B-8AA3-67327B226E4E}" srcOrd="0" destOrd="0" presId="urn:microsoft.com/office/officeart/2005/8/layout/bProcess3"/>
    <dgm:cxn modelId="{A893B87C-4EB2-428F-8140-9AA7E982EA9C}" type="presParOf" srcId="{833FDF51-9717-449E-B6C7-0CA5966CAFD9}" destId="{2D554DD7-25F7-46DE-80D6-D76E1E3E96B7}" srcOrd="1" destOrd="0" presId="urn:microsoft.com/office/officeart/2005/8/layout/bProcess3"/>
    <dgm:cxn modelId="{DE1F7B95-8EBB-4F19-BEA7-0CF40DCFDF9C}" type="presParOf" srcId="{2D554DD7-25F7-46DE-80D6-D76E1E3E96B7}" destId="{4F2982C5-A651-49D8-89DF-04FCF5A308C0}" srcOrd="0" destOrd="0" presId="urn:microsoft.com/office/officeart/2005/8/layout/bProcess3"/>
    <dgm:cxn modelId="{E9F0EEAB-F0DF-4ABF-9821-685A2FACA949}" type="presParOf" srcId="{833FDF51-9717-449E-B6C7-0CA5966CAFD9}" destId="{51222969-2716-4B14-BE78-CE4BFDAB9530}" srcOrd="2" destOrd="0" presId="urn:microsoft.com/office/officeart/2005/8/layout/bProcess3"/>
    <dgm:cxn modelId="{FC9F7077-170B-4029-8AAE-258CD9AF9D6E}" type="presParOf" srcId="{833FDF51-9717-449E-B6C7-0CA5966CAFD9}" destId="{3F384A32-4744-47B8-A8EB-3DD50F80AB80}" srcOrd="3" destOrd="0" presId="urn:microsoft.com/office/officeart/2005/8/layout/bProcess3"/>
    <dgm:cxn modelId="{2FE02E96-8F19-48D3-9887-E4429AFFA09E}" type="presParOf" srcId="{3F384A32-4744-47B8-A8EB-3DD50F80AB80}" destId="{39A6DAA6-23F7-4B82-9E3C-9FB7F8CBA14F}" srcOrd="0" destOrd="0" presId="urn:microsoft.com/office/officeart/2005/8/layout/bProcess3"/>
    <dgm:cxn modelId="{ECF3FDC7-2486-43D6-98A3-E27C22024416}" type="presParOf" srcId="{833FDF51-9717-449E-B6C7-0CA5966CAFD9}" destId="{206E516F-1E62-4DE4-953B-91DE6C8FD4C3}" srcOrd="4" destOrd="0" presId="urn:microsoft.com/office/officeart/2005/8/layout/bProcess3"/>
    <dgm:cxn modelId="{24EFA886-0DC3-419B-8493-42349DB0018B}" type="presParOf" srcId="{833FDF51-9717-449E-B6C7-0CA5966CAFD9}" destId="{11CACB4C-5AEA-485C-8486-CAEB73C4ADF6}" srcOrd="5" destOrd="0" presId="urn:microsoft.com/office/officeart/2005/8/layout/bProcess3"/>
    <dgm:cxn modelId="{D731709D-AA90-41F6-85DC-6A63D4CA24DC}" type="presParOf" srcId="{11CACB4C-5AEA-485C-8486-CAEB73C4ADF6}" destId="{578ECCF3-A175-4675-8E05-3B0A03B9747E}" srcOrd="0" destOrd="0" presId="urn:microsoft.com/office/officeart/2005/8/layout/bProcess3"/>
    <dgm:cxn modelId="{B26ACF43-3488-416B-AD6B-1053EDA360C5}" type="presParOf" srcId="{833FDF51-9717-449E-B6C7-0CA5966CAFD9}" destId="{887E85F6-909F-4366-9DA9-2C5E7ECCCD9A}" srcOrd="6" destOrd="0" presId="urn:microsoft.com/office/officeart/2005/8/layout/bProcess3"/>
    <dgm:cxn modelId="{39AFDE5B-C57D-4FB2-AA59-2C2EAB3CD6CA}" type="presParOf" srcId="{833FDF51-9717-449E-B6C7-0CA5966CAFD9}" destId="{5E3F16B3-6ECE-4A51-BEE6-4B960760E164}" srcOrd="7" destOrd="0" presId="urn:microsoft.com/office/officeart/2005/8/layout/bProcess3"/>
    <dgm:cxn modelId="{82E82817-FF8F-4825-B54B-1D31DA54FBED}" type="presParOf" srcId="{5E3F16B3-6ECE-4A51-BEE6-4B960760E164}" destId="{5F039918-4AAC-4DEA-B6CE-F1C449992BCD}" srcOrd="0" destOrd="0" presId="urn:microsoft.com/office/officeart/2005/8/layout/bProcess3"/>
    <dgm:cxn modelId="{C5A807A8-EFF7-42A5-A252-419C4D99965F}" type="presParOf" srcId="{833FDF51-9717-449E-B6C7-0CA5966CAFD9}" destId="{923ED715-68B9-44D3-AACC-F80747355AA7}" srcOrd="8" destOrd="0" presId="urn:microsoft.com/office/officeart/2005/8/layout/bProcess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6BFF28-0385-4726-805B-5469E73BDCF0}" type="doc">
      <dgm:prSet loTypeId="urn:microsoft.com/office/officeart/2005/8/layout/b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8D5C63A5-7BD9-4C68-95B0-E234FA5150BF}">
      <dgm:prSet phldrT="[Texto]"/>
      <dgm:spPr/>
      <dgm:t>
        <a:bodyPr/>
        <a:lstStyle/>
        <a:p>
          <a:r>
            <a:rPr lang="es-CO" dirty="0" smtClean="0"/>
            <a:t>ADMINISTRACION,</a:t>
          </a:r>
        </a:p>
        <a:p>
          <a:r>
            <a:rPr lang="es-CO" dirty="0" smtClean="0"/>
            <a:t>BIOETICA/STATICA</a:t>
          </a:r>
          <a:endParaRPr lang="es-CO" dirty="0"/>
        </a:p>
      </dgm:t>
    </dgm:pt>
    <dgm:pt modelId="{9DFC0CFD-105F-4092-8108-93F469A0B39B}" type="parTrans" cxnId="{FED00A27-B087-464D-9C2A-6EE8E1A1D4FB}">
      <dgm:prSet/>
      <dgm:spPr/>
      <dgm:t>
        <a:bodyPr/>
        <a:lstStyle/>
        <a:p>
          <a:endParaRPr lang="es-CO"/>
        </a:p>
      </dgm:t>
    </dgm:pt>
    <dgm:pt modelId="{52185D52-BB4E-429E-A287-F6C7DBDD963C}" type="sibTrans" cxnId="{FED00A27-B087-464D-9C2A-6EE8E1A1D4FB}">
      <dgm:prSet/>
      <dgm:spPr/>
      <dgm:t>
        <a:bodyPr/>
        <a:lstStyle/>
        <a:p>
          <a:endParaRPr lang="es-CO"/>
        </a:p>
      </dgm:t>
    </dgm:pt>
    <dgm:pt modelId="{6D299795-5CE6-4FCD-A087-567DF1D3142C}">
      <dgm:prSet phldrT="[Texto]"/>
      <dgm:spPr/>
      <dgm:t>
        <a:bodyPr/>
        <a:lstStyle/>
        <a:p>
          <a:r>
            <a:rPr lang="es-CO" dirty="0" smtClean="0"/>
            <a:t>PSICOLOGIA,</a:t>
          </a:r>
        </a:p>
        <a:p>
          <a:r>
            <a:rPr lang="es-CO" dirty="0" smtClean="0"/>
            <a:t>SALUD FAMILIAR</a:t>
          </a:r>
          <a:endParaRPr lang="es-CO" dirty="0"/>
        </a:p>
      </dgm:t>
    </dgm:pt>
    <dgm:pt modelId="{66848250-2108-442A-8117-4D0F9CD77E4F}" type="parTrans" cxnId="{DBEC0878-BA9E-4CC4-B47B-B994FCB81BDF}">
      <dgm:prSet/>
      <dgm:spPr/>
      <dgm:t>
        <a:bodyPr/>
        <a:lstStyle/>
        <a:p>
          <a:endParaRPr lang="es-CO"/>
        </a:p>
      </dgm:t>
    </dgm:pt>
    <dgm:pt modelId="{D0ACA823-9B0F-4E5A-9BD8-0CFF0FCF4573}" type="sibTrans" cxnId="{DBEC0878-BA9E-4CC4-B47B-B994FCB81BDF}">
      <dgm:prSet/>
      <dgm:spPr/>
      <dgm:t>
        <a:bodyPr/>
        <a:lstStyle/>
        <a:p>
          <a:endParaRPr lang="es-CO"/>
        </a:p>
      </dgm:t>
    </dgm:pt>
    <dgm:pt modelId="{3F0EA824-12E6-425E-A1B8-E4870611F147}">
      <dgm:prSet phldrT="[Texto]"/>
      <dgm:spPr/>
      <dgm:t>
        <a:bodyPr/>
        <a:lstStyle/>
        <a:p>
          <a:r>
            <a:rPr lang="es-CO" dirty="0" smtClean="0"/>
            <a:t>TRAUMATOLOGIA,</a:t>
          </a:r>
        </a:p>
        <a:p>
          <a:r>
            <a:rPr lang="es-CO" dirty="0" smtClean="0"/>
            <a:t>NEUROLOGIA</a:t>
          </a:r>
          <a:endParaRPr lang="es-CO" dirty="0"/>
        </a:p>
      </dgm:t>
    </dgm:pt>
    <dgm:pt modelId="{6E38DA87-B458-42D0-A5C5-9C2D6E741A73}" type="parTrans" cxnId="{52B2AFA5-7F64-4588-AD18-12ED9552299C}">
      <dgm:prSet/>
      <dgm:spPr/>
      <dgm:t>
        <a:bodyPr/>
        <a:lstStyle/>
        <a:p>
          <a:endParaRPr lang="es-CO"/>
        </a:p>
      </dgm:t>
    </dgm:pt>
    <dgm:pt modelId="{9F93D138-688C-4CF5-A64D-09BCD3850CCD}" type="sibTrans" cxnId="{52B2AFA5-7F64-4588-AD18-12ED9552299C}">
      <dgm:prSet/>
      <dgm:spPr/>
      <dgm:t>
        <a:bodyPr/>
        <a:lstStyle/>
        <a:p>
          <a:endParaRPr lang="es-CO"/>
        </a:p>
      </dgm:t>
    </dgm:pt>
    <dgm:pt modelId="{4CF65000-668A-4036-BEA5-A796403CDE5D}">
      <dgm:prSet phldrT="[Texto]"/>
      <dgm:spPr/>
      <dgm:t>
        <a:bodyPr/>
        <a:lstStyle/>
        <a:p>
          <a:r>
            <a:rPr lang="es-CO" dirty="0" smtClean="0"/>
            <a:t>PATOLOGIA,</a:t>
          </a:r>
        </a:p>
        <a:p>
          <a:r>
            <a:rPr lang="es-CO" dirty="0" smtClean="0"/>
            <a:t>PARASITOLOGIA</a:t>
          </a:r>
        </a:p>
      </dgm:t>
    </dgm:pt>
    <dgm:pt modelId="{7736D5B2-8B99-4929-8257-6EC15AA906B0}" type="parTrans" cxnId="{191C065B-C19A-4987-A887-C3459A4747D0}">
      <dgm:prSet/>
      <dgm:spPr/>
      <dgm:t>
        <a:bodyPr/>
        <a:lstStyle/>
        <a:p>
          <a:endParaRPr lang="es-CO"/>
        </a:p>
      </dgm:t>
    </dgm:pt>
    <dgm:pt modelId="{D35327D3-B823-429E-9D84-A79DC641645D}" type="sibTrans" cxnId="{191C065B-C19A-4987-A887-C3459A4747D0}">
      <dgm:prSet/>
      <dgm:spPr/>
      <dgm:t>
        <a:bodyPr/>
        <a:lstStyle/>
        <a:p>
          <a:endParaRPr lang="es-CO"/>
        </a:p>
      </dgm:t>
    </dgm:pt>
    <dgm:pt modelId="{05622779-9CBF-47C1-825B-CC0EFE5CB679}">
      <dgm:prSet phldrT="[Texto]"/>
      <dgm:spPr/>
      <dgm:t>
        <a:bodyPr/>
        <a:lstStyle/>
        <a:p>
          <a:r>
            <a:rPr lang="es-CO" dirty="0" smtClean="0"/>
            <a:t>TOXICOLOGIA ENTRE OTROS</a:t>
          </a:r>
          <a:endParaRPr lang="es-CO" dirty="0"/>
        </a:p>
      </dgm:t>
    </dgm:pt>
    <dgm:pt modelId="{BDEC13A5-FD2A-4CBA-8950-E2F77916EE28}" type="parTrans" cxnId="{5D9FC47F-89CB-47D3-AB60-D9BA320F92C2}">
      <dgm:prSet/>
      <dgm:spPr/>
      <dgm:t>
        <a:bodyPr/>
        <a:lstStyle/>
        <a:p>
          <a:endParaRPr lang="es-CO"/>
        </a:p>
      </dgm:t>
    </dgm:pt>
    <dgm:pt modelId="{7CB5BE01-2E9C-447A-BD87-F15EDA5A015B}" type="sibTrans" cxnId="{5D9FC47F-89CB-47D3-AB60-D9BA320F92C2}">
      <dgm:prSet/>
      <dgm:spPr/>
      <dgm:t>
        <a:bodyPr/>
        <a:lstStyle/>
        <a:p>
          <a:endParaRPr lang="es-CO"/>
        </a:p>
      </dgm:t>
    </dgm:pt>
    <dgm:pt modelId="{A16D9AD7-86A2-48BC-8025-3EA444168947}" type="pres">
      <dgm:prSet presAssocID="{E16BFF28-0385-4726-805B-5469E73BDCF0}" presName="Name0" presStyleCnt="0">
        <dgm:presLayoutVars>
          <dgm:dir/>
          <dgm:resizeHandles val="exact"/>
        </dgm:presLayoutVars>
      </dgm:prSet>
      <dgm:spPr/>
    </dgm:pt>
    <dgm:pt modelId="{B6D43FC1-1FFC-4367-AC2C-2C07F9B42584}" type="pres">
      <dgm:prSet presAssocID="{8D5C63A5-7BD9-4C68-95B0-E234FA5150BF}" presName="node" presStyleLbl="node1" presStyleIdx="0" presStyleCnt="5">
        <dgm:presLayoutVars>
          <dgm:bulletEnabled val="1"/>
        </dgm:presLayoutVars>
      </dgm:prSet>
      <dgm:spPr/>
    </dgm:pt>
    <dgm:pt modelId="{F777A5AE-E554-461D-83F1-861C97B9A199}" type="pres">
      <dgm:prSet presAssocID="{52185D52-BB4E-429E-A287-F6C7DBDD963C}" presName="sibTrans" presStyleLbl="sibTrans1D1" presStyleIdx="0" presStyleCnt="4"/>
      <dgm:spPr/>
    </dgm:pt>
    <dgm:pt modelId="{AAFE595B-9B89-444F-9047-D79E0A62108B}" type="pres">
      <dgm:prSet presAssocID="{52185D52-BB4E-429E-A287-F6C7DBDD963C}" presName="connectorText" presStyleLbl="sibTrans1D1" presStyleIdx="0" presStyleCnt="4"/>
      <dgm:spPr/>
    </dgm:pt>
    <dgm:pt modelId="{CBE1513A-A5C2-4547-908B-778112802C09}" type="pres">
      <dgm:prSet presAssocID="{6D299795-5CE6-4FCD-A087-567DF1D3142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A89659C-6A8B-494A-8BF4-478BB6F264CE}" type="pres">
      <dgm:prSet presAssocID="{D0ACA823-9B0F-4E5A-9BD8-0CFF0FCF4573}" presName="sibTrans" presStyleLbl="sibTrans1D1" presStyleIdx="1" presStyleCnt="4"/>
      <dgm:spPr/>
    </dgm:pt>
    <dgm:pt modelId="{7591128F-FDBF-4EED-A68B-EBB9DDC9D273}" type="pres">
      <dgm:prSet presAssocID="{D0ACA823-9B0F-4E5A-9BD8-0CFF0FCF4573}" presName="connectorText" presStyleLbl="sibTrans1D1" presStyleIdx="1" presStyleCnt="4"/>
      <dgm:spPr/>
    </dgm:pt>
    <dgm:pt modelId="{585229A9-2EAA-4DA1-A431-7335C0DB0C06}" type="pres">
      <dgm:prSet presAssocID="{3F0EA824-12E6-425E-A1B8-E4870611F147}" presName="node" presStyleLbl="node1" presStyleIdx="2" presStyleCnt="5">
        <dgm:presLayoutVars>
          <dgm:bulletEnabled val="1"/>
        </dgm:presLayoutVars>
      </dgm:prSet>
      <dgm:spPr/>
    </dgm:pt>
    <dgm:pt modelId="{DB4503B3-1425-4160-B1C3-D011165F1566}" type="pres">
      <dgm:prSet presAssocID="{9F93D138-688C-4CF5-A64D-09BCD3850CCD}" presName="sibTrans" presStyleLbl="sibTrans1D1" presStyleIdx="2" presStyleCnt="4"/>
      <dgm:spPr/>
    </dgm:pt>
    <dgm:pt modelId="{5B352E74-CC98-4E3F-984E-7EBB4919CE15}" type="pres">
      <dgm:prSet presAssocID="{9F93D138-688C-4CF5-A64D-09BCD3850CCD}" presName="connectorText" presStyleLbl="sibTrans1D1" presStyleIdx="2" presStyleCnt="4"/>
      <dgm:spPr/>
    </dgm:pt>
    <dgm:pt modelId="{6CF765AC-474E-4F96-A372-644F2C0CBA5E}" type="pres">
      <dgm:prSet presAssocID="{4CF65000-668A-4036-BEA5-A796403CDE5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3B3EB42-8099-4C0B-9DDD-94C41DB71CC0}" type="pres">
      <dgm:prSet presAssocID="{D35327D3-B823-429E-9D84-A79DC641645D}" presName="sibTrans" presStyleLbl="sibTrans1D1" presStyleIdx="3" presStyleCnt="4"/>
      <dgm:spPr/>
    </dgm:pt>
    <dgm:pt modelId="{922D541A-15FB-4BB9-A51C-DB104FE1C685}" type="pres">
      <dgm:prSet presAssocID="{D35327D3-B823-429E-9D84-A79DC641645D}" presName="connectorText" presStyleLbl="sibTrans1D1" presStyleIdx="3" presStyleCnt="4"/>
      <dgm:spPr/>
    </dgm:pt>
    <dgm:pt modelId="{5A00CF81-2311-4C7C-B409-7E6B54CED1CF}" type="pres">
      <dgm:prSet presAssocID="{05622779-9CBF-47C1-825B-CC0EFE5CB679}" presName="node" presStyleLbl="node1" presStyleIdx="4" presStyleCnt="5">
        <dgm:presLayoutVars>
          <dgm:bulletEnabled val="1"/>
        </dgm:presLayoutVars>
      </dgm:prSet>
      <dgm:spPr/>
    </dgm:pt>
  </dgm:ptLst>
  <dgm:cxnLst>
    <dgm:cxn modelId="{5D9FC47F-89CB-47D3-AB60-D9BA320F92C2}" srcId="{E16BFF28-0385-4726-805B-5469E73BDCF0}" destId="{05622779-9CBF-47C1-825B-CC0EFE5CB679}" srcOrd="4" destOrd="0" parTransId="{BDEC13A5-FD2A-4CBA-8950-E2F77916EE28}" sibTransId="{7CB5BE01-2E9C-447A-BD87-F15EDA5A015B}"/>
    <dgm:cxn modelId="{DE79A625-7A22-45AF-9070-5C4E9A196C4A}" type="presOf" srcId="{9F93D138-688C-4CF5-A64D-09BCD3850CCD}" destId="{5B352E74-CC98-4E3F-984E-7EBB4919CE15}" srcOrd="1" destOrd="0" presId="urn:microsoft.com/office/officeart/2005/8/layout/bProcess3"/>
    <dgm:cxn modelId="{9C3E3C8D-C913-409F-BA80-4D5BBAEAD912}" type="presOf" srcId="{05622779-9CBF-47C1-825B-CC0EFE5CB679}" destId="{5A00CF81-2311-4C7C-B409-7E6B54CED1CF}" srcOrd="0" destOrd="0" presId="urn:microsoft.com/office/officeart/2005/8/layout/bProcess3"/>
    <dgm:cxn modelId="{28CC21CC-F380-49E9-B265-A1CCC3E73A47}" type="presOf" srcId="{D0ACA823-9B0F-4E5A-9BD8-0CFF0FCF4573}" destId="{7591128F-FDBF-4EED-A68B-EBB9DDC9D273}" srcOrd="1" destOrd="0" presId="urn:microsoft.com/office/officeart/2005/8/layout/bProcess3"/>
    <dgm:cxn modelId="{C33B3773-6D48-4692-8306-EE323A9E56EE}" type="presOf" srcId="{52185D52-BB4E-429E-A287-F6C7DBDD963C}" destId="{F777A5AE-E554-461D-83F1-861C97B9A199}" srcOrd="0" destOrd="0" presId="urn:microsoft.com/office/officeart/2005/8/layout/bProcess3"/>
    <dgm:cxn modelId="{2CB9FDD6-157A-49DA-808F-DB7CE11F07C9}" type="presOf" srcId="{8D5C63A5-7BD9-4C68-95B0-E234FA5150BF}" destId="{B6D43FC1-1FFC-4367-AC2C-2C07F9B42584}" srcOrd="0" destOrd="0" presId="urn:microsoft.com/office/officeart/2005/8/layout/bProcess3"/>
    <dgm:cxn modelId="{FC666756-9E32-40F0-A14C-F5D0883F6FBB}" type="presOf" srcId="{E16BFF28-0385-4726-805B-5469E73BDCF0}" destId="{A16D9AD7-86A2-48BC-8025-3EA444168947}" srcOrd="0" destOrd="0" presId="urn:microsoft.com/office/officeart/2005/8/layout/bProcess3"/>
    <dgm:cxn modelId="{41CDA3B0-F2A8-467D-965D-B18235C5BB05}" type="presOf" srcId="{3F0EA824-12E6-425E-A1B8-E4870611F147}" destId="{585229A9-2EAA-4DA1-A431-7335C0DB0C06}" srcOrd="0" destOrd="0" presId="urn:microsoft.com/office/officeart/2005/8/layout/bProcess3"/>
    <dgm:cxn modelId="{01F23E71-1FD8-453C-A908-6E254394F0BA}" type="presOf" srcId="{6D299795-5CE6-4FCD-A087-567DF1D3142C}" destId="{CBE1513A-A5C2-4547-908B-778112802C09}" srcOrd="0" destOrd="0" presId="urn:microsoft.com/office/officeart/2005/8/layout/bProcess3"/>
    <dgm:cxn modelId="{FC2600E2-8691-49ED-A455-0BF07853274A}" type="presOf" srcId="{D0ACA823-9B0F-4E5A-9BD8-0CFF0FCF4573}" destId="{9A89659C-6A8B-494A-8BF4-478BB6F264CE}" srcOrd="0" destOrd="0" presId="urn:microsoft.com/office/officeart/2005/8/layout/bProcess3"/>
    <dgm:cxn modelId="{7C9D3BF1-F87C-48A6-8051-E93A88871E6B}" type="presOf" srcId="{D35327D3-B823-429E-9D84-A79DC641645D}" destId="{922D541A-15FB-4BB9-A51C-DB104FE1C685}" srcOrd="1" destOrd="0" presId="urn:microsoft.com/office/officeart/2005/8/layout/bProcess3"/>
    <dgm:cxn modelId="{E8AB61B2-E0C0-4917-81BC-F1E8FAF925D4}" type="presOf" srcId="{9F93D138-688C-4CF5-A64D-09BCD3850CCD}" destId="{DB4503B3-1425-4160-B1C3-D011165F1566}" srcOrd="0" destOrd="0" presId="urn:microsoft.com/office/officeart/2005/8/layout/bProcess3"/>
    <dgm:cxn modelId="{191C065B-C19A-4987-A887-C3459A4747D0}" srcId="{E16BFF28-0385-4726-805B-5469E73BDCF0}" destId="{4CF65000-668A-4036-BEA5-A796403CDE5D}" srcOrd="3" destOrd="0" parTransId="{7736D5B2-8B99-4929-8257-6EC15AA906B0}" sibTransId="{D35327D3-B823-429E-9D84-A79DC641645D}"/>
    <dgm:cxn modelId="{13D2B740-55DF-4847-817D-BDF7A8A054D0}" type="presOf" srcId="{52185D52-BB4E-429E-A287-F6C7DBDD963C}" destId="{AAFE595B-9B89-444F-9047-D79E0A62108B}" srcOrd="1" destOrd="0" presId="urn:microsoft.com/office/officeart/2005/8/layout/bProcess3"/>
    <dgm:cxn modelId="{FED00A27-B087-464D-9C2A-6EE8E1A1D4FB}" srcId="{E16BFF28-0385-4726-805B-5469E73BDCF0}" destId="{8D5C63A5-7BD9-4C68-95B0-E234FA5150BF}" srcOrd="0" destOrd="0" parTransId="{9DFC0CFD-105F-4092-8108-93F469A0B39B}" sibTransId="{52185D52-BB4E-429E-A287-F6C7DBDD963C}"/>
    <dgm:cxn modelId="{D266E348-F37B-4C8B-807E-D97F06D92EB6}" type="presOf" srcId="{D35327D3-B823-429E-9D84-A79DC641645D}" destId="{43B3EB42-8099-4C0B-9DDD-94C41DB71CC0}" srcOrd="0" destOrd="0" presId="urn:microsoft.com/office/officeart/2005/8/layout/bProcess3"/>
    <dgm:cxn modelId="{52B2AFA5-7F64-4588-AD18-12ED9552299C}" srcId="{E16BFF28-0385-4726-805B-5469E73BDCF0}" destId="{3F0EA824-12E6-425E-A1B8-E4870611F147}" srcOrd="2" destOrd="0" parTransId="{6E38DA87-B458-42D0-A5C5-9C2D6E741A73}" sibTransId="{9F93D138-688C-4CF5-A64D-09BCD3850CCD}"/>
    <dgm:cxn modelId="{DBEC0878-BA9E-4CC4-B47B-B994FCB81BDF}" srcId="{E16BFF28-0385-4726-805B-5469E73BDCF0}" destId="{6D299795-5CE6-4FCD-A087-567DF1D3142C}" srcOrd="1" destOrd="0" parTransId="{66848250-2108-442A-8117-4D0F9CD77E4F}" sibTransId="{D0ACA823-9B0F-4E5A-9BD8-0CFF0FCF4573}"/>
    <dgm:cxn modelId="{34FD3D6F-3008-44D7-8261-6A7751765E99}" type="presOf" srcId="{4CF65000-668A-4036-BEA5-A796403CDE5D}" destId="{6CF765AC-474E-4F96-A372-644F2C0CBA5E}" srcOrd="0" destOrd="0" presId="urn:microsoft.com/office/officeart/2005/8/layout/bProcess3"/>
    <dgm:cxn modelId="{DF1333DF-E035-4B56-A923-E629B1F34FE4}" type="presParOf" srcId="{A16D9AD7-86A2-48BC-8025-3EA444168947}" destId="{B6D43FC1-1FFC-4367-AC2C-2C07F9B42584}" srcOrd="0" destOrd="0" presId="urn:microsoft.com/office/officeart/2005/8/layout/bProcess3"/>
    <dgm:cxn modelId="{0D5EAAF1-56A9-45FD-899C-79E04385FD86}" type="presParOf" srcId="{A16D9AD7-86A2-48BC-8025-3EA444168947}" destId="{F777A5AE-E554-461D-83F1-861C97B9A199}" srcOrd="1" destOrd="0" presId="urn:microsoft.com/office/officeart/2005/8/layout/bProcess3"/>
    <dgm:cxn modelId="{BD2D5B26-1AC2-417D-B1AA-D0F74A009DDB}" type="presParOf" srcId="{F777A5AE-E554-461D-83F1-861C97B9A199}" destId="{AAFE595B-9B89-444F-9047-D79E0A62108B}" srcOrd="0" destOrd="0" presId="urn:microsoft.com/office/officeart/2005/8/layout/bProcess3"/>
    <dgm:cxn modelId="{5F6E3287-4967-4926-A742-B8BD02DA76E1}" type="presParOf" srcId="{A16D9AD7-86A2-48BC-8025-3EA444168947}" destId="{CBE1513A-A5C2-4547-908B-778112802C09}" srcOrd="2" destOrd="0" presId="urn:microsoft.com/office/officeart/2005/8/layout/bProcess3"/>
    <dgm:cxn modelId="{361EE239-DEE0-44D8-BB5A-7F4D1767588C}" type="presParOf" srcId="{A16D9AD7-86A2-48BC-8025-3EA444168947}" destId="{9A89659C-6A8B-494A-8BF4-478BB6F264CE}" srcOrd="3" destOrd="0" presId="urn:microsoft.com/office/officeart/2005/8/layout/bProcess3"/>
    <dgm:cxn modelId="{C77B075D-A8E4-4358-8A98-840DC2D6DC6A}" type="presParOf" srcId="{9A89659C-6A8B-494A-8BF4-478BB6F264CE}" destId="{7591128F-FDBF-4EED-A68B-EBB9DDC9D273}" srcOrd="0" destOrd="0" presId="urn:microsoft.com/office/officeart/2005/8/layout/bProcess3"/>
    <dgm:cxn modelId="{48454E96-7782-4F35-B7CE-180D737132DD}" type="presParOf" srcId="{A16D9AD7-86A2-48BC-8025-3EA444168947}" destId="{585229A9-2EAA-4DA1-A431-7335C0DB0C06}" srcOrd="4" destOrd="0" presId="urn:microsoft.com/office/officeart/2005/8/layout/bProcess3"/>
    <dgm:cxn modelId="{BA786402-5741-4AD3-8363-75130B64B2CE}" type="presParOf" srcId="{A16D9AD7-86A2-48BC-8025-3EA444168947}" destId="{DB4503B3-1425-4160-B1C3-D011165F1566}" srcOrd="5" destOrd="0" presId="urn:microsoft.com/office/officeart/2005/8/layout/bProcess3"/>
    <dgm:cxn modelId="{2E1849E2-B194-472B-9E0E-53C9C2E6FB05}" type="presParOf" srcId="{DB4503B3-1425-4160-B1C3-D011165F1566}" destId="{5B352E74-CC98-4E3F-984E-7EBB4919CE15}" srcOrd="0" destOrd="0" presId="urn:microsoft.com/office/officeart/2005/8/layout/bProcess3"/>
    <dgm:cxn modelId="{4F698EA1-B890-43BE-8773-8C47B4CBA2CA}" type="presParOf" srcId="{A16D9AD7-86A2-48BC-8025-3EA444168947}" destId="{6CF765AC-474E-4F96-A372-644F2C0CBA5E}" srcOrd="6" destOrd="0" presId="urn:microsoft.com/office/officeart/2005/8/layout/bProcess3"/>
    <dgm:cxn modelId="{A82D83CA-C676-4FB0-A264-FA1A38290A48}" type="presParOf" srcId="{A16D9AD7-86A2-48BC-8025-3EA444168947}" destId="{43B3EB42-8099-4C0B-9DDD-94C41DB71CC0}" srcOrd="7" destOrd="0" presId="urn:microsoft.com/office/officeart/2005/8/layout/bProcess3"/>
    <dgm:cxn modelId="{A225CCF1-68E4-4E03-AC29-E775BFF3134E}" type="presParOf" srcId="{43B3EB42-8099-4C0B-9DDD-94C41DB71CC0}" destId="{922D541A-15FB-4BB9-A51C-DB104FE1C685}" srcOrd="0" destOrd="0" presId="urn:microsoft.com/office/officeart/2005/8/layout/bProcess3"/>
    <dgm:cxn modelId="{89D93F43-D9E7-40F8-8D36-368D2F617C53}" type="presParOf" srcId="{A16D9AD7-86A2-48BC-8025-3EA444168947}" destId="{5A00CF81-2311-4C7C-B409-7E6B54CED1CF}" srcOrd="8" destOrd="0" presId="urn:microsoft.com/office/officeart/2005/8/layout/bProcess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A0AB817-BB20-4234-A2EF-D2C822E5522F}" type="doc">
      <dgm:prSet loTypeId="urn:microsoft.com/office/officeart/2005/8/layout/lProcess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43781535-5F0E-498F-AD10-755CC469BE68}">
      <dgm:prSet phldrT="[Texto]"/>
      <dgm:spPr/>
      <dgm:t>
        <a:bodyPr/>
        <a:lstStyle/>
        <a:p>
          <a:r>
            <a:rPr lang="es-CO" dirty="0" smtClean="0"/>
            <a:t>MEDICO</a:t>
          </a:r>
          <a:endParaRPr lang="es-CO" dirty="0"/>
        </a:p>
      </dgm:t>
    </dgm:pt>
    <dgm:pt modelId="{61D6CFB9-FC01-4A31-A49C-AC88AC06D67A}" type="parTrans" cxnId="{88BF4A11-69F5-434E-8E98-DDAABE550893}">
      <dgm:prSet/>
      <dgm:spPr/>
      <dgm:t>
        <a:bodyPr/>
        <a:lstStyle/>
        <a:p>
          <a:endParaRPr lang="es-CO"/>
        </a:p>
      </dgm:t>
    </dgm:pt>
    <dgm:pt modelId="{22903890-8A67-4BDE-B2CE-D27F9F2C4612}" type="sibTrans" cxnId="{88BF4A11-69F5-434E-8E98-DDAABE550893}">
      <dgm:prSet/>
      <dgm:spPr/>
      <dgm:t>
        <a:bodyPr/>
        <a:lstStyle/>
        <a:p>
          <a:endParaRPr lang="es-CO"/>
        </a:p>
      </dgm:t>
    </dgm:pt>
    <dgm:pt modelId="{7F98CE06-DDE7-44AA-8EEB-E460D695FAFE}">
      <dgm:prSet phldrT="[Texto]"/>
      <dgm:spPr/>
      <dgm:t>
        <a:bodyPr/>
        <a:lstStyle/>
        <a:p>
          <a:r>
            <a:rPr lang="es-CO" dirty="0" smtClean="0"/>
            <a:t>AGENTE ACTIVO</a:t>
          </a:r>
          <a:endParaRPr lang="es-CO" dirty="0"/>
        </a:p>
      </dgm:t>
    </dgm:pt>
    <dgm:pt modelId="{A12E2C63-322B-4689-AE05-6F0EDCC8C1D5}" type="parTrans" cxnId="{57D82C65-8B02-4E8E-B46D-2149A156AFA5}">
      <dgm:prSet/>
      <dgm:spPr/>
      <dgm:t>
        <a:bodyPr/>
        <a:lstStyle/>
        <a:p>
          <a:endParaRPr lang="es-CO"/>
        </a:p>
      </dgm:t>
    </dgm:pt>
    <dgm:pt modelId="{625FF804-111E-497E-853F-9F6B757356DD}" type="sibTrans" cxnId="{57D82C65-8B02-4E8E-B46D-2149A156AFA5}">
      <dgm:prSet/>
      <dgm:spPr/>
      <dgm:t>
        <a:bodyPr/>
        <a:lstStyle/>
        <a:p>
          <a:endParaRPr lang="es-CO"/>
        </a:p>
      </dgm:t>
    </dgm:pt>
    <dgm:pt modelId="{CA1B55E3-91E5-4F85-8CFC-E91B53AFB70C}">
      <dgm:prSet phldrT="[Texto]"/>
      <dgm:spPr/>
      <dgm:t>
        <a:bodyPr/>
        <a:lstStyle/>
        <a:p>
          <a:r>
            <a:rPr lang="es-CO" dirty="0" smtClean="0"/>
            <a:t>EN PROCESO SANITARIO</a:t>
          </a:r>
          <a:endParaRPr lang="es-CO" dirty="0"/>
        </a:p>
      </dgm:t>
    </dgm:pt>
    <dgm:pt modelId="{7358AB23-9A00-45C8-8477-A1229657F033}" type="parTrans" cxnId="{F677FBBB-B98D-404B-9C8E-99080795D009}">
      <dgm:prSet/>
      <dgm:spPr/>
      <dgm:t>
        <a:bodyPr/>
        <a:lstStyle/>
        <a:p>
          <a:endParaRPr lang="es-CO"/>
        </a:p>
      </dgm:t>
    </dgm:pt>
    <dgm:pt modelId="{66033DCB-1BF6-47E7-B5F0-B73D8BE53BE5}" type="sibTrans" cxnId="{F677FBBB-B98D-404B-9C8E-99080795D009}">
      <dgm:prSet/>
      <dgm:spPr/>
      <dgm:t>
        <a:bodyPr/>
        <a:lstStyle/>
        <a:p>
          <a:endParaRPr lang="es-CO"/>
        </a:p>
      </dgm:t>
    </dgm:pt>
    <dgm:pt modelId="{830B0EBD-7A84-4C4E-8158-D7C84D06C461}">
      <dgm:prSet phldrT="[Texto]"/>
      <dgm:spPr/>
      <dgm:t>
        <a:bodyPr/>
        <a:lstStyle/>
        <a:p>
          <a:r>
            <a:rPr lang="es-CO" dirty="0" smtClean="0"/>
            <a:t>ENFERMO</a:t>
          </a:r>
          <a:endParaRPr lang="es-CO" dirty="0"/>
        </a:p>
      </dgm:t>
    </dgm:pt>
    <dgm:pt modelId="{DAE24608-0E42-4EF4-8345-2005640E64B4}" type="parTrans" cxnId="{4DAA68BF-C54A-4A6D-B143-1DC05D9D57C2}">
      <dgm:prSet/>
      <dgm:spPr/>
      <dgm:t>
        <a:bodyPr/>
        <a:lstStyle/>
        <a:p>
          <a:endParaRPr lang="es-CO"/>
        </a:p>
      </dgm:t>
    </dgm:pt>
    <dgm:pt modelId="{26667C4B-EA25-4817-97FE-05596DFF8094}" type="sibTrans" cxnId="{4DAA68BF-C54A-4A6D-B143-1DC05D9D57C2}">
      <dgm:prSet/>
      <dgm:spPr/>
      <dgm:t>
        <a:bodyPr/>
        <a:lstStyle/>
        <a:p>
          <a:endParaRPr lang="es-CO"/>
        </a:p>
      </dgm:t>
    </dgm:pt>
    <dgm:pt modelId="{F0365A22-5FB6-4E19-B8F4-D3C3BAB3A647}">
      <dgm:prSet phldrT="[Texto]"/>
      <dgm:spPr/>
      <dgm:t>
        <a:bodyPr/>
        <a:lstStyle/>
        <a:p>
          <a:r>
            <a:rPr lang="es-CO" dirty="0" smtClean="0"/>
            <a:t>AGENTE PASIVO</a:t>
          </a:r>
          <a:endParaRPr lang="es-CO" dirty="0"/>
        </a:p>
      </dgm:t>
    </dgm:pt>
    <dgm:pt modelId="{C5ABB25D-55C1-40B7-9CAB-FA42E7FFB9F3}" type="parTrans" cxnId="{9E8FDC9A-F658-4B1A-8BEA-4BEC6CE2350D}">
      <dgm:prSet/>
      <dgm:spPr/>
      <dgm:t>
        <a:bodyPr/>
        <a:lstStyle/>
        <a:p>
          <a:endParaRPr lang="es-CO"/>
        </a:p>
      </dgm:t>
    </dgm:pt>
    <dgm:pt modelId="{88CA809F-E2F1-4EB7-98C8-078CB16E9BAE}" type="sibTrans" cxnId="{9E8FDC9A-F658-4B1A-8BEA-4BEC6CE2350D}">
      <dgm:prSet/>
      <dgm:spPr/>
      <dgm:t>
        <a:bodyPr/>
        <a:lstStyle/>
        <a:p>
          <a:endParaRPr lang="es-CO"/>
        </a:p>
      </dgm:t>
    </dgm:pt>
    <dgm:pt modelId="{E1969737-5619-445F-9B05-0EF6CFC5946A}">
      <dgm:prSet phldrT="[Texto]"/>
      <dgm:spPr/>
      <dgm:t>
        <a:bodyPr/>
        <a:lstStyle/>
        <a:p>
          <a:r>
            <a:rPr lang="es-CO" dirty="0" smtClean="0"/>
            <a:t>PACIENTE</a:t>
          </a:r>
          <a:endParaRPr lang="es-CO" dirty="0"/>
        </a:p>
      </dgm:t>
    </dgm:pt>
    <dgm:pt modelId="{E2C4AFCF-8B0E-4C1C-B401-818836A46234}" type="parTrans" cxnId="{69CF93B1-21CD-4F93-A54A-420E9340966D}">
      <dgm:prSet/>
      <dgm:spPr/>
      <dgm:t>
        <a:bodyPr/>
        <a:lstStyle/>
        <a:p>
          <a:endParaRPr lang="es-CO"/>
        </a:p>
      </dgm:t>
    </dgm:pt>
    <dgm:pt modelId="{9E04C0D4-D039-4F68-9CE2-4850E3471F3D}" type="sibTrans" cxnId="{69CF93B1-21CD-4F93-A54A-420E9340966D}">
      <dgm:prSet/>
      <dgm:spPr/>
      <dgm:t>
        <a:bodyPr/>
        <a:lstStyle/>
        <a:p>
          <a:endParaRPr lang="es-CO"/>
        </a:p>
      </dgm:t>
    </dgm:pt>
    <dgm:pt modelId="{3F017964-5C54-4CE6-A828-42954EF016B2}">
      <dgm:prSet phldrT="[Texto]"/>
      <dgm:spPr/>
      <dgm:t>
        <a:bodyPr/>
        <a:lstStyle/>
        <a:p>
          <a:r>
            <a:rPr lang="es-CO" dirty="0" smtClean="0"/>
            <a:t>ENTIDAD NOSOLOGICA</a:t>
          </a:r>
          <a:endParaRPr lang="es-CO" dirty="0"/>
        </a:p>
      </dgm:t>
    </dgm:pt>
    <dgm:pt modelId="{D185835E-6E52-45D5-AEBB-9B93B373F0C8}" type="parTrans" cxnId="{E1F2DAEE-F63E-47C0-8EFB-D59ACAD885FC}">
      <dgm:prSet/>
      <dgm:spPr/>
      <dgm:t>
        <a:bodyPr/>
        <a:lstStyle/>
        <a:p>
          <a:endParaRPr lang="es-CO"/>
        </a:p>
      </dgm:t>
    </dgm:pt>
    <dgm:pt modelId="{A4C1B1E9-E399-4EFF-8CAC-74DB29350EE5}" type="sibTrans" cxnId="{E1F2DAEE-F63E-47C0-8EFB-D59ACAD885FC}">
      <dgm:prSet/>
      <dgm:spPr/>
      <dgm:t>
        <a:bodyPr/>
        <a:lstStyle/>
        <a:p>
          <a:endParaRPr lang="es-CO"/>
        </a:p>
      </dgm:t>
    </dgm:pt>
    <dgm:pt modelId="{FBC4689D-FB37-4AB7-9034-549EAC340AEB}">
      <dgm:prSet phldrT="[Texto]"/>
      <dgm:spPr/>
      <dgm:t>
        <a:bodyPr/>
        <a:lstStyle/>
        <a:p>
          <a:r>
            <a:rPr lang="es-CO" dirty="0" smtClean="0"/>
            <a:t>ENFERMEDAD ES VEHICULO Y NEXO</a:t>
          </a:r>
          <a:endParaRPr lang="es-CO" dirty="0"/>
        </a:p>
      </dgm:t>
    </dgm:pt>
    <dgm:pt modelId="{B4040A91-4AB6-436D-B248-E788AC953815}" type="parTrans" cxnId="{6960029A-37D9-43F2-BA54-29A6EE93ADAD}">
      <dgm:prSet/>
      <dgm:spPr/>
      <dgm:t>
        <a:bodyPr/>
        <a:lstStyle/>
        <a:p>
          <a:endParaRPr lang="es-CO"/>
        </a:p>
      </dgm:t>
    </dgm:pt>
    <dgm:pt modelId="{DB1918EC-9B8F-42B3-B485-AC60FD89CE88}" type="sibTrans" cxnId="{6960029A-37D9-43F2-BA54-29A6EE93ADAD}">
      <dgm:prSet/>
      <dgm:spPr/>
      <dgm:t>
        <a:bodyPr/>
        <a:lstStyle/>
        <a:p>
          <a:endParaRPr lang="es-CO"/>
        </a:p>
      </dgm:t>
    </dgm:pt>
    <dgm:pt modelId="{A5DFF17E-4A6C-45AA-A4CD-92501AB553C6}">
      <dgm:prSet phldrT="[Texto]"/>
      <dgm:spPr/>
      <dgm:t>
        <a:bodyPr/>
        <a:lstStyle/>
        <a:p>
          <a:r>
            <a:rPr lang="es-CO" dirty="0" smtClean="0"/>
            <a:t>RELACION MÉDICO-PACIENTE</a:t>
          </a:r>
          <a:endParaRPr lang="es-CO" dirty="0"/>
        </a:p>
      </dgm:t>
    </dgm:pt>
    <dgm:pt modelId="{68BF1805-151D-4CCE-8668-E14FADA32C87}" type="parTrans" cxnId="{24A2CCAF-8748-4442-BAAD-E5495F69B4FB}">
      <dgm:prSet/>
      <dgm:spPr/>
      <dgm:t>
        <a:bodyPr/>
        <a:lstStyle/>
        <a:p>
          <a:endParaRPr lang="es-CO"/>
        </a:p>
      </dgm:t>
    </dgm:pt>
    <dgm:pt modelId="{2ABE315B-567A-4D45-89EE-370725DA84C2}" type="sibTrans" cxnId="{24A2CCAF-8748-4442-BAAD-E5495F69B4FB}">
      <dgm:prSet/>
      <dgm:spPr/>
      <dgm:t>
        <a:bodyPr/>
        <a:lstStyle/>
        <a:p>
          <a:endParaRPr lang="es-CO"/>
        </a:p>
      </dgm:t>
    </dgm:pt>
    <dgm:pt modelId="{A2B5B547-3695-409D-AA85-0039A6BF0550}" type="pres">
      <dgm:prSet presAssocID="{AA0AB817-BB20-4234-A2EF-D2C822E5522F}" presName="theList" presStyleCnt="0">
        <dgm:presLayoutVars>
          <dgm:dir/>
          <dgm:animLvl val="lvl"/>
          <dgm:resizeHandles val="exact"/>
        </dgm:presLayoutVars>
      </dgm:prSet>
      <dgm:spPr/>
    </dgm:pt>
    <dgm:pt modelId="{AE0A754F-7424-4CA5-A402-E4DDDAE5A1AA}" type="pres">
      <dgm:prSet presAssocID="{43781535-5F0E-498F-AD10-755CC469BE68}" presName="compNode" presStyleCnt="0"/>
      <dgm:spPr/>
    </dgm:pt>
    <dgm:pt modelId="{70E04E31-FDAC-4EE6-B1A4-5698CE397B75}" type="pres">
      <dgm:prSet presAssocID="{43781535-5F0E-498F-AD10-755CC469BE68}" presName="aNode" presStyleLbl="bgShp" presStyleIdx="0" presStyleCnt="3"/>
      <dgm:spPr/>
      <dgm:t>
        <a:bodyPr/>
        <a:lstStyle/>
        <a:p>
          <a:endParaRPr lang="es-CO"/>
        </a:p>
      </dgm:t>
    </dgm:pt>
    <dgm:pt modelId="{34DC3858-B11A-4CB2-A9AE-CD78542DC25C}" type="pres">
      <dgm:prSet presAssocID="{43781535-5F0E-498F-AD10-755CC469BE68}" presName="textNode" presStyleLbl="bgShp" presStyleIdx="0" presStyleCnt="3"/>
      <dgm:spPr/>
      <dgm:t>
        <a:bodyPr/>
        <a:lstStyle/>
        <a:p>
          <a:endParaRPr lang="es-CO"/>
        </a:p>
      </dgm:t>
    </dgm:pt>
    <dgm:pt modelId="{383BC548-1AA4-40C2-BEBC-E3C396C78A88}" type="pres">
      <dgm:prSet presAssocID="{43781535-5F0E-498F-AD10-755CC469BE68}" presName="compChildNode" presStyleCnt="0"/>
      <dgm:spPr/>
    </dgm:pt>
    <dgm:pt modelId="{BE5DA1A0-D531-497D-AF8F-29CCE104AA91}" type="pres">
      <dgm:prSet presAssocID="{43781535-5F0E-498F-AD10-755CC469BE68}" presName="theInnerList" presStyleCnt="0"/>
      <dgm:spPr/>
    </dgm:pt>
    <dgm:pt modelId="{C2789A76-63E5-4708-85EB-0B4B636BD3AE}" type="pres">
      <dgm:prSet presAssocID="{7F98CE06-DDE7-44AA-8EEB-E460D695FAFE}" presName="childNode" presStyleLbl="node1" presStyleIdx="0" presStyleCnt="6">
        <dgm:presLayoutVars>
          <dgm:bulletEnabled val="1"/>
        </dgm:presLayoutVars>
      </dgm:prSet>
      <dgm:spPr/>
    </dgm:pt>
    <dgm:pt modelId="{CF667418-7777-4652-829E-21110DEC0DC8}" type="pres">
      <dgm:prSet presAssocID="{7F98CE06-DDE7-44AA-8EEB-E460D695FAFE}" presName="aSpace2" presStyleCnt="0"/>
      <dgm:spPr/>
    </dgm:pt>
    <dgm:pt modelId="{5B7FDE03-7DD7-48D6-B291-BFAA51E005F8}" type="pres">
      <dgm:prSet presAssocID="{CA1B55E3-91E5-4F85-8CFC-E91B53AFB70C}" presName="childNode" presStyleLbl="node1" presStyleIdx="1" presStyleCnt="6">
        <dgm:presLayoutVars>
          <dgm:bulletEnabled val="1"/>
        </dgm:presLayoutVars>
      </dgm:prSet>
      <dgm:spPr/>
    </dgm:pt>
    <dgm:pt modelId="{01E0D656-1058-4C6A-9C68-3E0D6B93DD09}" type="pres">
      <dgm:prSet presAssocID="{43781535-5F0E-498F-AD10-755CC469BE68}" presName="aSpace" presStyleCnt="0"/>
      <dgm:spPr/>
    </dgm:pt>
    <dgm:pt modelId="{E85D114C-5A04-4760-91FE-C64453B8AB9D}" type="pres">
      <dgm:prSet presAssocID="{830B0EBD-7A84-4C4E-8158-D7C84D06C461}" presName="compNode" presStyleCnt="0"/>
      <dgm:spPr/>
    </dgm:pt>
    <dgm:pt modelId="{6DF7E17C-C1B6-4ADB-8553-F8F3C10AE650}" type="pres">
      <dgm:prSet presAssocID="{830B0EBD-7A84-4C4E-8158-D7C84D06C461}" presName="aNode" presStyleLbl="bgShp" presStyleIdx="1" presStyleCnt="3"/>
      <dgm:spPr/>
      <dgm:t>
        <a:bodyPr/>
        <a:lstStyle/>
        <a:p>
          <a:endParaRPr lang="es-CO"/>
        </a:p>
      </dgm:t>
    </dgm:pt>
    <dgm:pt modelId="{80A200C4-4831-45F1-B0E7-13223D67FE91}" type="pres">
      <dgm:prSet presAssocID="{830B0EBD-7A84-4C4E-8158-D7C84D06C461}" presName="textNode" presStyleLbl="bgShp" presStyleIdx="1" presStyleCnt="3"/>
      <dgm:spPr/>
      <dgm:t>
        <a:bodyPr/>
        <a:lstStyle/>
        <a:p>
          <a:endParaRPr lang="es-CO"/>
        </a:p>
      </dgm:t>
    </dgm:pt>
    <dgm:pt modelId="{D4A809CD-EFE9-4311-A2AD-F632A9B21ABD}" type="pres">
      <dgm:prSet presAssocID="{830B0EBD-7A84-4C4E-8158-D7C84D06C461}" presName="compChildNode" presStyleCnt="0"/>
      <dgm:spPr/>
    </dgm:pt>
    <dgm:pt modelId="{66B8E17A-F3CF-4557-9584-1C60A27BC079}" type="pres">
      <dgm:prSet presAssocID="{830B0EBD-7A84-4C4E-8158-D7C84D06C461}" presName="theInnerList" presStyleCnt="0"/>
      <dgm:spPr/>
    </dgm:pt>
    <dgm:pt modelId="{1455DFDD-F693-47F6-B498-1CEE791B361D}" type="pres">
      <dgm:prSet presAssocID="{F0365A22-5FB6-4E19-B8F4-D3C3BAB3A647}" presName="childNode" presStyleLbl="node1" presStyleIdx="2" presStyleCnt="6">
        <dgm:presLayoutVars>
          <dgm:bulletEnabled val="1"/>
        </dgm:presLayoutVars>
      </dgm:prSet>
      <dgm:spPr/>
    </dgm:pt>
    <dgm:pt modelId="{098B56AB-98D2-495B-B7F9-597AB89B1F91}" type="pres">
      <dgm:prSet presAssocID="{F0365A22-5FB6-4E19-B8F4-D3C3BAB3A647}" presName="aSpace2" presStyleCnt="0"/>
      <dgm:spPr/>
    </dgm:pt>
    <dgm:pt modelId="{0F7AB663-9478-4F6D-BEC5-CCB36139302A}" type="pres">
      <dgm:prSet presAssocID="{E1969737-5619-445F-9B05-0EF6CFC5946A}" presName="childNode" presStyleLbl="node1" presStyleIdx="3" presStyleCnt="6">
        <dgm:presLayoutVars>
          <dgm:bulletEnabled val="1"/>
        </dgm:presLayoutVars>
      </dgm:prSet>
      <dgm:spPr/>
    </dgm:pt>
    <dgm:pt modelId="{148B9211-368B-4116-BDAB-8262EA850A49}" type="pres">
      <dgm:prSet presAssocID="{830B0EBD-7A84-4C4E-8158-D7C84D06C461}" presName="aSpace" presStyleCnt="0"/>
      <dgm:spPr/>
    </dgm:pt>
    <dgm:pt modelId="{481C2010-636E-4A6D-B53B-90C94E0CAA0C}" type="pres">
      <dgm:prSet presAssocID="{3F017964-5C54-4CE6-A828-42954EF016B2}" presName="compNode" presStyleCnt="0"/>
      <dgm:spPr/>
    </dgm:pt>
    <dgm:pt modelId="{A13E9969-328A-47DC-8F3B-C506FAE20E0D}" type="pres">
      <dgm:prSet presAssocID="{3F017964-5C54-4CE6-A828-42954EF016B2}" presName="aNode" presStyleLbl="bgShp" presStyleIdx="2" presStyleCnt="3"/>
      <dgm:spPr/>
      <dgm:t>
        <a:bodyPr/>
        <a:lstStyle/>
        <a:p>
          <a:endParaRPr lang="es-CO"/>
        </a:p>
      </dgm:t>
    </dgm:pt>
    <dgm:pt modelId="{0DA1CD88-AE7D-4A28-BDF7-F170F4AC4C1E}" type="pres">
      <dgm:prSet presAssocID="{3F017964-5C54-4CE6-A828-42954EF016B2}" presName="textNode" presStyleLbl="bgShp" presStyleIdx="2" presStyleCnt="3"/>
      <dgm:spPr/>
      <dgm:t>
        <a:bodyPr/>
        <a:lstStyle/>
        <a:p>
          <a:endParaRPr lang="es-CO"/>
        </a:p>
      </dgm:t>
    </dgm:pt>
    <dgm:pt modelId="{19387838-1BDF-44F3-9422-77A73FF3B337}" type="pres">
      <dgm:prSet presAssocID="{3F017964-5C54-4CE6-A828-42954EF016B2}" presName="compChildNode" presStyleCnt="0"/>
      <dgm:spPr/>
    </dgm:pt>
    <dgm:pt modelId="{EC56B164-8180-4AC2-8789-03F6B77B150B}" type="pres">
      <dgm:prSet presAssocID="{3F017964-5C54-4CE6-A828-42954EF016B2}" presName="theInnerList" presStyleCnt="0"/>
      <dgm:spPr/>
    </dgm:pt>
    <dgm:pt modelId="{D1A5B1C0-A17D-4962-8F96-7F803CD32412}" type="pres">
      <dgm:prSet presAssocID="{FBC4689D-FB37-4AB7-9034-549EAC340AEB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249B70E-6505-4484-8133-67ACD65E1FF3}" type="pres">
      <dgm:prSet presAssocID="{FBC4689D-FB37-4AB7-9034-549EAC340AEB}" presName="aSpace2" presStyleCnt="0"/>
      <dgm:spPr/>
    </dgm:pt>
    <dgm:pt modelId="{0D563BAB-2069-4B7E-B96F-31F0D4D331B8}" type="pres">
      <dgm:prSet presAssocID="{A5DFF17E-4A6C-45AA-A4CD-92501AB553C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E1F2DAEE-F63E-47C0-8EFB-D59ACAD885FC}" srcId="{AA0AB817-BB20-4234-A2EF-D2C822E5522F}" destId="{3F017964-5C54-4CE6-A828-42954EF016B2}" srcOrd="2" destOrd="0" parTransId="{D185835E-6E52-45D5-AEBB-9B93B373F0C8}" sibTransId="{A4C1B1E9-E399-4EFF-8CAC-74DB29350EE5}"/>
    <dgm:cxn modelId="{F8553BAC-4BCC-4B2C-8A3B-E1BF705A2CF7}" type="presOf" srcId="{3F017964-5C54-4CE6-A828-42954EF016B2}" destId="{A13E9969-328A-47DC-8F3B-C506FAE20E0D}" srcOrd="0" destOrd="0" presId="urn:microsoft.com/office/officeart/2005/8/layout/lProcess2"/>
    <dgm:cxn modelId="{9E8FDC9A-F658-4B1A-8BEA-4BEC6CE2350D}" srcId="{830B0EBD-7A84-4C4E-8158-D7C84D06C461}" destId="{F0365A22-5FB6-4E19-B8F4-D3C3BAB3A647}" srcOrd="0" destOrd="0" parTransId="{C5ABB25D-55C1-40B7-9CAB-FA42E7FFB9F3}" sibTransId="{88CA809F-E2F1-4EB7-98C8-078CB16E9BAE}"/>
    <dgm:cxn modelId="{6960029A-37D9-43F2-BA54-29A6EE93ADAD}" srcId="{3F017964-5C54-4CE6-A828-42954EF016B2}" destId="{FBC4689D-FB37-4AB7-9034-549EAC340AEB}" srcOrd="0" destOrd="0" parTransId="{B4040A91-4AB6-436D-B248-E788AC953815}" sibTransId="{DB1918EC-9B8F-42B3-B485-AC60FD89CE88}"/>
    <dgm:cxn modelId="{54669F82-41EE-48CA-826F-980DF22A1E0F}" type="presOf" srcId="{E1969737-5619-445F-9B05-0EF6CFC5946A}" destId="{0F7AB663-9478-4F6D-BEC5-CCB36139302A}" srcOrd="0" destOrd="0" presId="urn:microsoft.com/office/officeart/2005/8/layout/lProcess2"/>
    <dgm:cxn modelId="{7511E6E3-3707-4F06-BE88-AE335D2FA189}" type="presOf" srcId="{830B0EBD-7A84-4C4E-8158-D7C84D06C461}" destId="{6DF7E17C-C1B6-4ADB-8553-F8F3C10AE650}" srcOrd="0" destOrd="0" presId="urn:microsoft.com/office/officeart/2005/8/layout/lProcess2"/>
    <dgm:cxn modelId="{69CF93B1-21CD-4F93-A54A-420E9340966D}" srcId="{830B0EBD-7A84-4C4E-8158-D7C84D06C461}" destId="{E1969737-5619-445F-9B05-0EF6CFC5946A}" srcOrd="1" destOrd="0" parTransId="{E2C4AFCF-8B0E-4C1C-B401-818836A46234}" sibTransId="{9E04C0D4-D039-4F68-9CE2-4850E3471F3D}"/>
    <dgm:cxn modelId="{A170D00A-9B8D-4106-9D80-12BD9937DCED}" type="presOf" srcId="{43781535-5F0E-498F-AD10-755CC469BE68}" destId="{34DC3858-B11A-4CB2-A9AE-CD78542DC25C}" srcOrd="1" destOrd="0" presId="urn:microsoft.com/office/officeart/2005/8/layout/lProcess2"/>
    <dgm:cxn modelId="{444A52A0-1632-46ED-9DC9-37F89EE8E583}" type="presOf" srcId="{7F98CE06-DDE7-44AA-8EEB-E460D695FAFE}" destId="{C2789A76-63E5-4708-85EB-0B4B636BD3AE}" srcOrd="0" destOrd="0" presId="urn:microsoft.com/office/officeart/2005/8/layout/lProcess2"/>
    <dgm:cxn modelId="{1841ACC6-2E34-427D-8BE1-6F13A581F7E1}" type="presOf" srcId="{A5DFF17E-4A6C-45AA-A4CD-92501AB553C6}" destId="{0D563BAB-2069-4B7E-B96F-31F0D4D331B8}" srcOrd="0" destOrd="0" presId="urn:microsoft.com/office/officeart/2005/8/layout/lProcess2"/>
    <dgm:cxn modelId="{57D82C65-8B02-4E8E-B46D-2149A156AFA5}" srcId="{43781535-5F0E-498F-AD10-755CC469BE68}" destId="{7F98CE06-DDE7-44AA-8EEB-E460D695FAFE}" srcOrd="0" destOrd="0" parTransId="{A12E2C63-322B-4689-AE05-6F0EDCC8C1D5}" sibTransId="{625FF804-111E-497E-853F-9F6B757356DD}"/>
    <dgm:cxn modelId="{B78B6080-AAF4-4EEE-BFBD-A9F3F983880D}" type="presOf" srcId="{AA0AB817-BB20-4234-A2EF-D2C822E5522F}" destId="{A2B5B547-3695-409D-AA85-0039A6BF0550}" srcOrd="0" destOrd="0" presId="urn:microsoft.com/office/officeart/2005/8/layout/lProcess2"/>
    <dgm:cxn modelId="{4DAA68BF-C54A-4A6D-B143-1DC05D9D57C2}" srcId="{AA0AB817-BB20-4234-A2EF-D2C822E5522F}" destId="{830B0EBD-7A84-4C4E-8158-D7C84D06C461}" srcOrd="1" destOrd="0" parTransId="{DAE24608-0E42-4EF4-8345-2005640E64B4}" sibTransId="{26667C4B-EA25-4817-97FE-05596DFF8094}"/>
    <dgm:cxn modelId="{F1D5099D-B940-4309-A7CD-F2CAC7A9C662}" type="presOf" srcId="{F0365A22-5FB6-4E19-B8F4-D3C3BAB3A647}" destId="{1455DFDD-F693-47F6-B498-1CEE791B361D}" srcOrd="0" destOrd="0" presId="urn:microsoft.com/office/officeart/2005/8/layout/lProcess2"/>
    <dgm:cxn modelId="{24A2CCAF-8748-4442-BAAD-E5495F69B4FB}" srcId="{3F017964-5C54-4CE6-A828-42954EF016B2}" destId="{A5DFF17E-4A6C-45AA-A4CD-92501AB553C6}" srcOrd="1" destOrd="0" parTransId="{68BF1805-151D-4CCE-8668-E14FADA32C87}" sibTransId="{2ABE315B-567A-4D45-89EE-370725DA84C2}"/>
    <dgm:cxn modelId="{3F03D6D2-AA1A-4846-9529-F63CA40C3F83}" type="presOf" srcId="{830B0EBD-7A84-4C4E-8158-D7C84D06C461}" destId="{80A200C4-4831-45F1-B0E7-13223D67FE91}" srcOrd="1" destOrd="0" presId="urn:microsoft.com/office/officeart/2005/8/layout/lProcess2"/>
    <dgm:cxn modelId="{0697BA92-6B11-4B39-A861-DB4008E2A4DD}" type="presOf" srcId="{3F017964-5C54-4CE6-A828-42954EF016B2}" destId="{0DA1CD88-AE7D-4A28-BDF7-F170F4AC4C1E}" srcOrd="1" destOrd="0" presId="urn:microsoft.com/office/officeart/2005/8/layout/lProcess2"/>
    <dgm:cxn modelId="{A3D2969A-B93D-4F56-81FF-D585BA76B77A}" type="presOf" srcId="{43781535-5F0E-498F-AD10-755CC469BE68}" destId="{70E04E31-FDAC-4EE6-B1A4-5698CE397B75}" srcOrd="0" destOrd="0" presId="urn:microsoft.com/office/officeart/2005/8/layout/lProcess2"/>
    <dgm:cxn modelId="{C0976C9F-9A73-451D-8AE3-4868D68CA328}" type="presOf" srcId="{CA1B55E3-91E5-4F85-8CFC-E91B53AFB70C}" destId="{5B7FDE03-7DD7-48D6-B291-BFAA51E005F8}" srcOrd="0" destOrd="0" presId="urn:microsoft.com/office/officeart/2005/8/layout/lProcess2"/>
    <dgm:cxn modelId="{F677FBBB-B98D-404B-9C8E-99080795D009}" srcId="{43781535-5F0E-498F-AD10-755CC469BE68}" destId="{CA1B55E3-91E5-4F85-8CFC-E91B53AFB70C}" srcOrd="1" destOrd="0" parTransId="{7358AB23-9A00-45C8-8477-A1229657F033}" sibTransId="{66033DCB-1BF6-47E7-B5F0-B73D8BE53BE5}"/>
    <dgm:cxn modelId="{D7AC6B03-FA5D-4125-8F4F-6942323773B0}" type="presOf" srcId="{FBC4689D-FB37-4AB7-9034-549EAC340AEB}" destId="{D1A5B1C0-A17D-4962-8F96-7F803CD32412}" srcOrd="0" destOrd="0" presId="urn:microsoft.com/office/officeart/2005/8/layout/lProcess2"/>
    <dgm:cxn modelId="{88BF4A11-69F5-434E-8E98-DDAABE550893}" srcId="{AA0AB817-BB20-4234-A2EF-D2C822E5522F}" destId="{43781535-5F0E-498F-AD10-755CC469BE68}" srcOrd="0" destOrd="0" parTransId="{61D6CFB9-FC01-4A31-A49C-AC88AC06D67A}" sibTransId="{22903890-8A67-4BDE-B2CE-D27F9F2C4612}"/>
    <dgm:cxn modelId="{FC7A7353-A80A-4A8E-85C2-236922826D58}" type="presParOf" srcId="{A2B5B547-3695-409D-AA85-0039A6BF0550}" destId="{AE0A754F-7424-4CA5-A402-E4DDDAE5A1AA}" srcOrd="0" destOrd="0" presId="urn:microsoft.com/office/officeart/2005/8/layout/lProcess2"/>
    <dgm:cxn modelId="{4F701B93-2696-4CFD-8634-A7EA2BA724C5}" type="presParOf" srcId="{AE0A754F-7424-4CA5-A402-E4DDDAE5A1AA}" destId="{70E04E31-FDAC-4EE6-B1A4-5698CE397B75}" srcOrd="0" destOrd="0" presId="urn:microsoft.com/office/officeart/2005/8/layout/lProcess2"/>
    <dgm:cxn modelId="{0D388664-0693-40CD-8B18-38712C256F2E}" type="presParOf" srcId="{AE0A754F-7424-4CA5-A402-E4DDDAE5A1AA}" destId="{34DC3858-B11A-4CB2-A9AE-CD78542DC25C}" srcOrd="1" destOrd="0" presId="urn:microsoft.com/office/officeart/2005/8/layout/lProcess2"/>
    <dgm:cxn modelId="{BB9DF732-E6F2-400B-AEF0-DF9EE7E75881}" type="presParOf" srcId="{AE0A754F-7424-4CA5-A402-E4DDDAE5A1AA}" destId="{383BC548-1AA4-40C2-BEBC-E3C396C78A88}" srcOrd="2" destOrd="0" presId="urn:microsoft.com/office/officeart/2005/8/layout/lProcess2"/>
    <dgm:cxn modelId="{59DD1D5A-0D82-4421-9AA2-3601EB389131}" type="presParOf" srcId="{383BC548-1AA4-40C2-BEBC-E3C396C78A88}" destId="{BE5DA1A0-D531-497D-AF8F-29CCE104AA91}" srcOrd="0" destOrd="0" presId="urn:microsoft.com/office/officeart/2005/8/layout/lProcess2"/>
    <dgm:cxn modelId="{11735831-7625-473C-9DE0-6149886BD7FF}" type="presParOf" srcId="{BE5DA1A0-D531-497D-AF8F-29CCE104AA91}" destId="{C2789A76-63E5-4708-85EB-0B4B636BD3AE}" srcOrd="0" destOrd="0" presId="urn:microsoft.com/office/officeart/2005/8/layout/lProcess2"/>
    <dgm:cxn modelId="{CEAACCEC-3847-469F-9C80-C811184A2B87}" type="presParOf" srcId="{BE5DA1A0-D531-497D-AF8F-29CCE104AA91}" destId="{CF667418-7777-4652-829E-21110DEC0DC8}" srcOrd="1" destOrd="0" presId="urn:microsoft.com/office/officeart/2005/8/layout/lProcess2"/>
    <dgm:cxn modelId="{54EA42BC-7E96-422C-B986-E82E50109FB8}" type="presParOf" srcId="{BE5DA1A0-D531-497D-AF8F-29CCE104AA91}" destId="{5B7FDE03-7DD7-48D6-B291-BFAA51E005F8}" srcOrd="2" destOrd="0" presId="urn:microsoft.com/office/officeart/2005/8/layout/lProcess2"/>
    <dgm:cxn modelId="{EDE241C6-576D-4E32-A988-99C15D82339E}" type="presParOf" srcId="{A2B5B547-3695-409D-AA85-0039A6BF0550}" destId="{01E0D656-1058-4C6A-9C68-3E0D6B93DD09}" srcOrd="1" destOrd="0" presId="urn:microsoft.com/office/officeart/2005/8/layout/lProcess2"/>
    <dgm:cxn modelId="{03203AEB-552E-428E-AF99-11A7BFA775E6}" type="presParOf" srcId="{A2B5B547-3695-409D-AA85-0039A6BF0550}" destId="{E85D114C-5A04-4760-91FE-C64453B8AB9D}" srcOrd="2" destOrd="0" presId="urn:microsoft.com/office/officeart/2005/8/layout/lProcess2"/>
    <dgm:cxn modelId="{862D9EC0-7AE7-4DAC-8882-C529C504FB4F}" type="presParOf" srcId="{E85D114C-5A04-4760-91FE-C64453B8AB9D}" destId="{6DF7E17C-C1B6-4ADB-8553-F8F3C10AE650}" srcOrd="0" destOrd="0" presId="urn:microsoft.com/office/officeart/2005/8/layout/lProcess2"/>
    <dgm:cxn modelId="{04452DE3-D3A8-4B91-BE48-1C88E870E623}" type="presParOf" srcId="{E85D114C-5A04-4760-91FE-C64453B8AB9D}" destId="{80A200C4-4831-45F1-B0E7-13223D67FE91}" srcOrd="1" destOrd="0" presId="urn:microsoft.com/office/officeart/2005/8/layout/lProcess2"/>
    <dgm:cxn modelId="{46AF3364-FB9A-4B0B-8BF0-7B9C2AEA3117}" type="presParOf" srcId="{E85D114C-5A04-4760-91FE-C64453B8AB9D}" destId="{D4A809CD-EFE9-4311-A2AD-F632A9B21ABD}" srcOrd="2" destOrd="0" presId="urn:microsoft.com/office/officeart/2005/8/layout/lProcess2"/>
    <dgm:cxn modelId="{B2E05BB3-1A24-46C1-A866-F423ACFDFBA1}" type="presParOf" srcId="{D4A809CD-EFE9-4311-A2AD-F632A9B21ABD}" destId="{66B8E17A-F3CF-4557-9584-1C60A27BC079}" srcOrd="0" destOrd="0" presId="urn:microsoft.com/office/officeart/2005/8/layout/lProcess2"/>
    <dgm:cxn modelId="{96BD3B3E-188B-4580-B9B7-DB4360A9E9AA}" type="presParOf" srcId="{66B8E17A-F3CF-4557-9584-1C60A27BC079}" destId="{1455DFDD-F693-47F6-B498-1CEE791B361D}" srcOrd="0" destOrd="0" presId="urn:microsoft.com/office/officeart/2005/8/layout/lProcess2"/>
    <dgm:cxn modelId="{ACC97DCC-994F-4239-8733-1064527867B9}" type="presParOf" srcId="{66B8E17A-F3CF-4557-9584-1C60A27BC079}" destId="{098B56AB-98D2-495B-B7F9-597AB89B1F91}" srcOrd="1" destOrd="0" presId="urn:microsoft.com/office/officeart/2005/8/layout/lProcess2"/>
    <dgm:cxn modelId="{620AC1C1-CF22-4ECA-8ACA-0EEE02FF5B41}" type="presParOf" srcId="{66B8E17A-F3CF-4557-9584-1C60A27BC079}" destId="{0F7AB663-9478-4F6D-BEC5-CCB36139302A}" srcOrd="2" destOrd="0" presId="urn:microsoft.com/office/officeart/2005/8/layout/lProcess2"/>
    <dgm:cxn modelId="{410B6B74-7679-405E-BEC7-A1EF98299481}" type="presParOf" srcId="{A2B5B547-3695-409D-AA85-0039A6BF0550}" destId="{148B9211-368B-4116-BDAB-8262EA850A49}" srcOrd="3" destOrd="0" presId="urn:microsoft.com/office/officeart/2005/8/layout/lProcess2"/>
    <dgm:cxn modelId="{2E43D235-9371-4F33-82D0-3FEE37B2839E}" type="presParOf" srcId="{A2B5B547-3695-409D-AA85-0039A6BF0550}" destId="{481C2010-636E-4A6D-B53B-90C94E0CAA0C}" srcOrd="4" destOrd="0" presId="urn:microsoft.com/office/officeart/2005/8/layout/lProcess2"/>
    <dgm:cxn modelId="{318E2814-AF11-48AC-8175-3D57FB44886D}" type="presParOf" srcId="{481C2010-636E-4A6D-B53B-90C94E0CAA0C}" destId="{A13E9969-328A-47DC-8F3B-C506FAE20E0D}" srcOrd="0" destOrd="0" presId="urn:microsoft.com/office/officeart/2005/8/layout/lProcess2"/>
    <dgm:cxn modelId="{D1C0F5F9-BE0C-4F12-A74B-1BEE7D021C4F}" type="presParOf" srcId="{481C2010-636E-4A6D-B53B-90C94E0CAA0C}" destId="{0DA1CD88-AE7D-4A28-BDF7-F170F4AC4C1E}" srcOrd="1" destOrd="0" presId="urn:microsoft.com/office/officeart/2005/8/layout/lProcess2"/>
    <dgm:cxn modelId="{3B384BF0-4030-4041-AF32-765A43598E99}" type="presParOf" srcId="{481C2010-636E-4A6D-B53B-90C94E0CAA0C}" destId="{19387838-1BDF-44F3-9422-77A73FF3B337}" srcOrd="2" destOrd="0" presId="urn:microsoft.com/office/officeart/2005/8/layout/lProcess2"/>
    <dgm:cxn modelId="{767238F0-D7DF-4375-9E96-B4F588FEFF20}" type="presParOf" srcId="{19387838-1BDF-44F3-9422-77A73FF3B337}" destId="{EC56B164-8180-4AC2-8789-03F6B77B150B}" srcOrd="0" destOrd="0" presId="urn:microsoft.com/office/officeart/2005/8/layout/lProcess2"/>
    <dgm:cxn modelId="{57822E98-9796-4243-BF70-6EA35BACE6F5}" type="presParOf" srcId="{EC56B164-8180-4AC2-8789-03F6B77B150B}" destId="{D1A5B1C0-A17D-4962-8F96-7F803CD32412}" srcOrd="0" destOrd="0" presId="urn:microsoft.com/office/officeart/2005/8/layout/lProcess2"/>
    <dgm:cxn modelId="{47940F0B-3DE6-45A6-929D-B93244918878}" type="presParOf" srcId="{EC56B164-8180-4AC2-8789-03F6B77B150B}" destId="{E249B70E-6505-4484-8133-67ACD65E1FF3}" srcOrd="1" destOrd="0" presId="urn:microsoft.com/office/officeart/2005/8/layout/lProcess2"/>
    <dgm:cxn modelId="{139F00A0-E966-40D7-97BA-01BAF22384D7}" type="presParOf" srcId="{EC56B164-8180-4AC2-8789-03F6B77B150B}" destId="{0D563BAB-2069-4B7E-B96F-31F0D4D331B8}" srcOrd="2" destOrd="0" presId="urn:microsoft.com/office/officeart/2005/8/layout/l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  <p:sndAc>
      <p:stSnd>
        <p:snd r:embed="rId1" name="breeze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  <p:sndAc>
      <p:stSnd>
        <p:snd r:embed="rId1" name="breeze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slow">
    <p:dissolve/>
    <p:sndAc>
      <p:stSnd>
        <p:snd r:embed="rId1" name="breeze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  <p:sndAc>
      <p:stSnd>
        <p:snd r:embed="rId1" name="breeze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4C48B9E-873B-466C-B9C5-5D7B75A3EC48}" type="datetimeFigureOut">
              <a:rPr lang="es-CO" smtClean="0"/>
              <a:t>21/03/2011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DA67D93-1BB3-4FB1-8A0B-EC101ED565D6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dissolve/>
    <p:sndAc>
      <p:stSnd>
        <p:snd r:embed="rId13" name="breeze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Data" Target="../diagrams/data11.xml"/><Relationship Id="rId7" Type="http://schemas.openxmlformats.org/officeDocument/2006/relationships/diagramData" Target="../diagrams/data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10" Type="http://schemas.openxmlformats.org/officeDocument/2006/relationships/diagramColors" Target="../diagrams/colors12.xml"/><Relationship Id="rId4" Type="http://schemas.openxmlformats.org/officeDocument/2006/relationships/diagramLayout" Target="../diagrams/layout11.xml"/><Relationship Id="rId9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Data" Target="../diagrams/data7.xml"/><Relationship Id="rId7" Type="http://schemas.openxmlformats.org/officeDocument/2006/relationships/diagramData" Target="../diagrams/data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10" Type="http://schemas.openxmlformats.org/officeDocument/2006/relationships/diagramColors" Target="../diagrams/colors8.xml"/><Relationship Id="rId4" Type="http://schemas.openxmlformats.org/officeDocument/2006/relationships/diagramLayout" Target="../diagrams/layout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0" y="285728"/>
          <a:ext cx="5143504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1976430" y="1571612"/>
          <a:ext cx="7167570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357158" y="571504"/>
          <a:ext cx="8358246" cy="6357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Diagrama"/>
          <p:cNvGraphicFramePr/>
          <p:nvPr/>
        </p:nvGraphicFramePr>
        <p:xfrm>
          <a:off x="285720" y="428604"/>
          <a:ext cx="857256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0"/>
          <a:ext cx="6096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285728"/>
          <a:ext cx="6096000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0" y="28572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4 Diagrama"/>
          <p:cNvGraphicFramePr/>
          <p:nvPr/>
        </p:nvGraphicFramePr>
        <p:xfrm>
          <a:off x="2928926" y="3214686"/>
          <a:ext cx="6215074" cy="2849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0" y="571480"/>
          <a:ext cx="8715404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1643042" y="1214422"/>
          <a:ext cx="6072230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312</TotalTime>
  <Words>151</Words>
  <Application>Microsoft Office PowerPoint</Application>
  <PresentationFormat>Presentación en pantalla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WIN7</dc:creator>
  <cp:lastModifiedBy>WIN7</cp:lastModifiedBy>
  <cp:revision>1</cp:revision>
  <dcterms:created xsi:type="dcterms:W3CDTF">2011-03-21T21:24:04Z</dcterms:created>
  <dcterms:modified xsi:type="dcterms:W3CDTF">2011-03-22T02:36:35Z</dcterms:modified>
</cp:coreProperties>
</file>